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71" r:id="rId8"/>
    <p:sldId id="272" r:id="rId9"/>
    <p:sldId id="273" r:id="rId10"/>
    <p:sldId id="269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103" d="100"/>
          <a:sy n="103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AA151-3B9B-480A-BEFD-BA3311AA60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C283DC-1619-4F02-A710-512B863F0C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Data belongs to an E-commerce Enterprise</a:t>
          </a:r>
          <a:endParaRPr lang="en-US"/>
        </a:p>
      </dgm:t>
    </dgm:pt>
    <dgm:pt modelId="{3EF6306E-97CF-45B3-A3CA-ECE1D59AC8C3}" type="parTrans" cxnId="{6E9FFC41-D0A6-4E63-8F63-656EFD1C3BAA}">
      <dgm:prSet/>
      <dgm:spPr/>
      <dgm:t>
        <a:bodyPr/>
        <a:lstStyle/>
        <a:p>
          <a:endParaRPr lang="en-US"/>
        </a:p>
      </dgm:t>
    </dgm:pt>
    <dgm:pt modelId="{F5D03B52-6B63-4450-A2B6-CA658B4406DE}" type="sibTrans" cxnId="{6E9FFC41-D0A6-4E63-8F63-656EFD1C3BAA}">
      <dgm:prSet/>
      <dgm:spPr/>
      <dgm:t>
        <a:bodyPr/>
        <a:lstStyle/>
        <a:p>
          <a:endParaRPr lang="en-US"/>
        </a:p>
      </dgm:t>
    </dgm:pt>
    <dgm:pt modelId="{089D5D0F-AE93-405B-AB38-85731E298DB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Data is about sales and return figures of the products sold by the company</a:t>
          </a:r>
          <a:endParaRPr lang="en-US"/>
        </a:p>
      </dgm:t>
    </dgm:pt>
    <dgm:pt modelId="{16394A86-6654-417C-92CF-F9DB660C0E0D}" type="parTrans" cxnId="{3FCFB407-63C8-4F35-A8F7-F9C9F60182EA}">
      <dgm:prSet/>
      <dgm:spPr/>
      <dgm:t>
        <a:bodyPr/>
        <a:lstStyle/>
        <a:p>
          <a:endParaRPr lang="en-US"/>
        </a:p>
      </dgm:t>
    </dgm:pt>
    <dgm:pt modelId="{14E6E603-0333-4139-BFDC-7F35896C9709}" type="sibTrans" cxnId="{3FCFB407-63C8-4F35-A8F7-F9C9F60182EA}">
      <dgm:prSet/>
      <dgm:spPr/>
      <dgm:t>
        <a:bodyPr/>
        <a:lstStyle/>
        <a:p>
          <a:endParaRPr lang="en-US"/>
        </a:p>
      </dgm:t>
    </dgm:pt>
    <dgm:pt modelId="{A4383B93-95C9-4D40-BF3C-0F4A665506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contains various attributes concerning sales like location, ship mode, order date, category, etc.</a:t>
          </a:r>
        </a:p>
      </dgm:t>
    </dgm:pt>
    <dgm:pt modelId="{9361FB07-A5B1-4784-8975-E5E05C9149DD}" type="parTrans" cxnId="{D01E3DF7-C8E6-4EEB-8D6F-FF0F67E3DA91}">
      <dgm:prSet/>
      <dgm:spPr/>
      <dgm:t>
        <a:bodyPr/>
        <a:lstStyle/>
        <a:p>
          <a:endParaRPr lang="en-US"/>
        </a:p>
      </dgm:t>
    </dgm:pt>
    <dgm:pt modelId="{E5D0A904-F221-4E6B-9B9E-542E4A4BAC3E}" type="sibTrans" cxnId="{D01E3DF7-C8E6-4EEB-8D6F-FF0F67E3DA91}">
      <dgm:prSet/>
      <dgm:spPr/>
      <dgm:t>
        <a:bodyPr/>
        <a:lstStyle/>
        <a:p>
          <a:endParaRPr lang="en-US"/>
        </a:p>
      </dgm:t>
    </dgm:pt>
    <dgm:pt modelId="{E459A113-A0F4-44F1-A59F-10B256A950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data hold 51290 records starting from year 2011 to 2014</a:t>
          </a:r>
        </a:p>
      </dgm:t>
    </dgm:pt>
    <dgm:pt modelId="{A5708432-9315-45D0-80A0-658B9B0F210E}" type="parTrans" cxnId="{C0C64757-B7B2-4FA6-9EEA-26A2EEE5BFB6}">
      <dgm:prSet/>
      <dgm:spPr/>
      <dgm:t>
        <a:bodyPr/>
        <a:lstStyle/>
        <a:p>
          <a:endParaRPr lang="en-IE"/>
        </a:p>
      </dgm:t>
    </dgm:pt>
    <dgm:pt modelId="{A244FA6A-4C7D-4062-931D-425C1D190E45}" type="sibTrans" cxnId="{C0C64757-B7B2-4FA6-9EEA-26A2EEE5BFB6}">
      <dgm:prSet/>
      <dgm:spPr/>
      <dgm:t>
        <a:bodyPr/>
        <a:lstStyle/>
        <a:p>
          <a:endParaRPr lang="en-IE"/>
        </a:p>
      </dgm:t>
    </dgm:pt>
    <dgm:pt modelId="{3F8F39C1-5651-4542-98F3-26BFB99BC10C}" type="pres">
      <dgm:prSet presAssocID="{54BAA151-3B9B-480A-BEFD-BA3311AA60C3}" presName="root" presStyleCnt="0">
        <dgm:presLayoutVars>
          <dgm:dir/>
          <dgm:resizeHandles val="exact"/>
        </dgm:presLayoutVars>
      </dgm:prSet>
      <dgm:spPr/>
    </dgm:pt>
    <dgm:pt modelId="{6CFEEE61-898A-4C9D-9648-0642C5D4F311}" type="pres">
      <dgm:prSet presAssocID="{D2C283DC-1619-4F02-A710-512B863F0CA6}" presName="compNode" presStyleCnt="0"/>
      <dgm:spPr/>
    </dgm:pt>
    <dgm:pt modelId="{380FB456-C8FD-4F31-95D4-B0BBFBCE7ED6}" type="pres">
      <dgm:prSet presAssocID="{D2C283DC-1619-4F02-A710-512B863F0CA6}" presName="bgRect" presStyleLbl="bgShp" presStyleIdx="0" presStyleCnt="4"/>
      <dgm:spPr/>
    </dgm:pt>
    <dgm:pt modelId="{3258D288-9649-45E0-A3E1-680AA5F26186}" type="pres">
      <dgm:prSet presAssocID="{D2C283DC-1619-4F02-A710-512B863F0C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A00CA93-676B-4A2A-90A6-055316A78603}" type="pres">
      <dgm:prSet presAssocID="{D2C283DC-1619-4F02-A710-512B863F0CA6}" presName="spaceRect" presStyleCnt="0"/>
      <dgm:spPr/>
    </dgm:pt>
    <dgm:pt modelId="{DDD7B1C2-82B0-43D4-B72B-2597FBC89BEA}" type="pres">
      <dgm:prSet presAssocID="{D2C283DC-1619-4F02-A710-512B863F0CA6}" presName="parTx" presStyleLbl="revTx" presStyleIdx="0" presStyleCnt="4">
        <dgm:presLayoutVars>
          <dgm:chMax val="0"/>
          <dgm:chPref val="0"/>
        </dgm:presLayoutVars>
      </dgm:prSet>
      <dgm:spPr/>
    </dgm:pt>
    <dgm:pt modelId="{1C84777D-BB84-4323-B3F2-2D66AB6144EA}" type="pres">
      <dgm:prSet presAssocID="{F5D03B52-6B63-4450-A2B6-CA658B4406DE}" presName="sibTrans" presStyleCnt="0"/>
      <dgm:spPr/>
    </dgm:pt>
    <dgm:pt modelId="{470D37B5-9145-4453-B573-5A35A10D1476}" type="pres">
      <dgm:prSet presAssocID="{089D5D0F-AE93-405B-AB38-85731E298DB5}" presName="compNode" presStyleCnt="0"/>
      <dgm:spPr/>
    </dgm:pt>
    <dgm:pt modelId="{8AD2BFBF-821F-4EEF-B1E9-B89E0DC66AB3}" type="pres">
      <dgm:prSet presAssocID="{089D5D0F-AE93-405B-AB38-85731E298DB5}" presName="bgRect" presStyleLbl="bgShp" presStyleIdx="1" presStyleCnt="4"/>
      <dgm:spPr/>
    </dgm:pt>
    <dgm:pt modelId="{45525FE6-0770-472A-9B3F-34013518BCD3}" type="pres">
      <dgm:prSet presAssocID="{089D5D0F-AE93-405B-AB38-85731E298D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7A2E4EC-17AE-4EE8-9BB5-2F8AA2B5FC62}" type="pres">
      <dgm:prSet presAssocID="{089D5D0F-AE93-405B-AB38-85731E298DB5}" presName="spaceRect" presStyleCnt="0"/>
      <dgm:spPr/>
    </dgm:pt>
    <dgm:pt modelId="{1C849635-D56F-4708-9C7F-2825F67AAF99}" type="pres">
      <dgm:prSet presAssocID="{089D5D0F-AE93-405B-AB38-85731E298DB5}" presName="parTx" presStyleLbl="revTx" presStyleIdx="1" presStyleCnt="4">
        <dgm:presLayoutVars>
          <dgm:chMax val="0"/>
          <dgm:chPref val="0"/>
        </dgm:presLayoutVars>
      </dgm:prSet>
      <dgm:spPr/>
    </dgm:pt>
    <dgm:pt modelId="{B533DF61-0B8F-4465-BF8E-37C22B77BE19}" type="pres">
      <dgm:prSet presAssocID="{14E6E603-0333-4139-BFDC-7F35896C9709}" presName="sibTrans" presStyleCnt="0"/>
      <dgm:spPr/>
    </dgm:pt>
    <dgm:pt modelId="{8B07AA3F-D4ED-463B-81B1-6DE00F3E2759}" type="pres">
      <dgm:prSet presAssocID="{A4383B93-95C9-4D40-BF3C-0F4A665506FA}" presName="compNode" presStyleCnt="0"/>
      <dgm:spPr/>
    </dgm:pt>
    <dgm:pt modelId="{F92455D5-7FAC-4862-8522-B82EDDE1064B}" type="pres">
      <dgm:prSet presAssocID="{A4383B93-95C9-4D40-BF3C-0F4A665506FA}" presName="bgRect" presStyleLbl="bgShp" presStyleIdx="2" presStyleCnt="4"/>
      <dgm:spPr/>
    </dgm:pt>
    <dgm:pt modelId="{D8859000-6F05-46BE-88CE-2CAABBC82DF2}" type="pres">
      <dgm:prSet presAssocID="{A4383B93-95C9-4D40-BF3C-0F4A665506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063E8F6-B972-41D7-86F8-C30AEE3072B1}" type="pres">
      <dgm:prSet presAssocID="{A4383B93-95C9-4D40-BF3C-0F4A665506FA}" presName="spaceRect" presStyleCnt="0"/>
      <dgm:spPr/>
    </dgm:pt>
    <dgm:pt modelId="{FC43DDC6-7113-4455-B57B-2CCAD88D8325}" type="pres">
      <dgm:prSet presAssocID="{A4383B93-95C9-4D40-BF3C-0F4A665506FA}" presName="parTx" presStyleLbl="revTx" presStyleIdx="2" presStyleCnt="4">
        <dgm:presLayoutVars>
          <dgm:chMax val="0"/>
          <dgm:chPref val="0"/>
        </dgm:presLayoutVars>
      </dgm:prSet>
      <dgm:spPr/>
    </dgm:pt>
    <dgm:pt modelId="{93D1298D-7667-4432-B0B3-F5A62DA183CD}" type="pres">
      <dgm:prSet presAssocID="{E5D0A904-F221-4E6B-9B9E-542E4A4BAC3E}" presName="sibTrans" presStyleCnt="0"/>
      <dgm:spPr/>
    </dgm:pt>
    <dgm:pt modelId="{F7C7A8AD-4D81-423A-A769-08398E164F7D}" type="pres">
      <dgm:prSet presAssocID="{E459A113-A0F4-44F1-A59F-10B256A95037}" presName="compNode" presStyleCnt="0"/>
      <dgm:spPr/>
    </dgm:pt>
    <dgm:pt modelId="{D9987205-80E7-414F-B764-BEC8564852B0}" type="pres">
      <dgm:prSet presAssocID="{E459A113-A0F4-44F1-A59F-10B256A95037}" presName="bgRect" presStyleLbl="bgShp" presStyleIdx="3" presStyleCnt="4"/>
      <dgm:spPr/>
    </dgm:pt>
    <dgm:pt modelId="{D0B30C33-FAD4-4417-BD19-4DD825058EA1}" type="pres">
      <dgm:prSet presAssocID="{E459A113-A0F4-44F1-A59F-10B256A950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B1CAC9-1FD6-4365-A4BD-B7F827F4365B}" type="pres">
      <dgm:prSet presAssocID="{E459A113-A0F4-44F1-A59F-10B256A95037}" presName="spaceRect" presStyleCnt="0"/>
      <dgm:spPr/>
    </dgm:pt>
    <dgm:pt modelId="{F5DF6879-6C7B-4E6D-8291-4734AE7BF74C}" type="pres">
      <dgm:prSet presAssocID="{E459A113-A0F4-44F1-A59F-10B256A950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FCFB407-63C8-4F35-A8F7-F9C9F60182EA}" srcId="{54BAA151-3B9B-480A-BEFD-BA3311AA60C3}" destId="{089D5D0F-AE93-405B-AB38-85731E298DB5}" srcOrd="1" destOrd="0" parTransId="{16394A86-6654-417C-92CF-F9DB660C0E0D}" sibTransId="{14E6E603-0333-4139-BFDC-7F35896C9709}"/>
    <dgm:cxn modelId="{6E9FFC41-D0A6-4E63-8F63-656EFD1C3BAA}" srcId="{54BAA151-3B9B-480A-BEFD-BA3311AA60C3}" destId="{D2C283DC-1619-4F02-A710-512B863F0CA6}" srcOrd="0" destOrd="0" parTransId="{3EF6306E-97CF-45B3-A3CA-ECE1D59AC8C3}" sibTransId="{F5D03B52-6B63-4450-A2B6-CA658B4406DE}"/>
    <dgm:cxn modelId="{E14A1B72-96BB-4FB8-B4D3-B0A3C82729FD}" type="presOf" srcId="{A4383B93-95C9-4D40-BF3C-0F4A665506FA}" destId="{FC43DDC6-7113-4455-B57B-2CCAD88D8325}" srcOrd="0" destOrd="0" presId="urn:microsoft.com/office/officeart/2018/2/layout/IconVerticalSolidList"/>
    <dgm:cxn modelId="{C0C64757-B7B2-4FA6-9EEA-26A2EEE5BFB6}" srcId="{54BAA151-3B9B-480A-BEFD-BA3311AA60C3}" destId="{E459A113-A0F4-44F1-A59F-10B256A95037}" srcOrd="3" destOrd="0" parTransId="{A5708432-9315-45D0-80A0-658B9B0F210E}" sibTransId="{A244FA6A-4C7D-4062-931D-425C1D190E45}"/>
    <dgm:cxn modelId="{7F02D58F-0C38-4D73-84B6-DE96DEEEC7C0}" type="presOf" srcId="{E459A113-A0F4-44F1-A59F-10B256A95037}" destId="{F5DF6879-6C7B-4E6D-8291-4734AE7BF74C}" srcOrd="0" destOrd="0" presId="urn:microsoft.com/office/officeart/2018/2/layout/IconVerticalSolidList"/>
    <dgm:cxn modelId="{E85A90BB-F174-4D30-A7C6-E0B32BE56C28}" type="presOf" srcId="{54BAA151-3B9B-480A-BEFD-BA3311AA60C3}" destId="{3F8F39C1-5651-4542-98F3-26BFB99BC10C}" srcOrd="0" destOrd="0" presId="urn:microsoft.com/office/officeart/2018/2/layout/IconVerticalSolidList"/>
    <dgm:cxn modelId="{FE97B7C3-0ADF-4095-898F-2EC00DD1A6B7}" type="presOf" srcId="{D2C283DC-1619-4F02-A710-512B863F0CA6}" destId="{DDD7B1C2-82B0-43D4-B72B-2597FBC89BEA}" srcOrd="0" destOrd="0" presId="urn:microsoft.com/office/officeart/2018/2/layout/IconVerticalSolidList"/>
    <dgm:cxn modelId="{97DE6BEF-E921-499B-A4FB-F76B7CF4E922}" type="presOf" srcId="{089D5D0F-AE93-405B-AB38-85731E298DB5}" destId="{1C849635-D56F-4708-9C7F-2825F67AAF99}" srcOrd="0" destOrd="0" presId="urn:microsoft.com/office/officeart/2018/2/layout/IconVerticalSolidList"/>
    <dgm:cxn modelId="{D01E3DF7-C8E6-4EEB-8D6F-FF0F67E3DA91}" srcId="{54BAA151-3B9B-480A-BEFD-BA3311AA60C3}" destId="{A4383B93-95C9-4D40-BF3C-0F4A665506FA}" srcOrd="2" destOrd="0" parTransId="{9361FB07-A5B1-4784-8975-E5E05C9149DD}" sibTransId="{E5D0A904-F221-4E6B-9B9E-542E4A4BAC3E}"/>
    <dgm:cxn modelId="{0DE626CF-243A-4949-886D-72130BFADFC0}" type="presParOf" srcId="{3F8F39C1-5651-4542-98F3-26BFB99BC10C}" destId="{6CFEEE61-898A-4C9D-9648-0642C5D4F311}" srcOrd="0" destOrd="0" presId="urn:microsoft.com/office/officeart/2018/2/layout/IconVerticalSolidList"/>
    <dgm:cxn modelId="{B3E004C9-7050-41D3-922D-5143412FAE71}" type="presParOf" srcId="{6CFEEE61-898A-4C9D-9648-0642C5D4F311}" destId="{380FB456-C8FD-4F31-95D4-B0BBFBCE7ED6}" srcOrd="0" destOrd="0" presId="urn:microsoft.com/office/officeart/2018/2/layout/IconVerticalSolidList"/>
    <dgm:cxn modelId="{26E5AD0F-77FF-4825-91E4-9511926F847C}" type="presParOf" srcId="{6CFEEE61-898A-4C9D-9648-0642C5D4F311}" destId="{3258D288-9649-45E0-A3E1-680AA5F26186}" srcOrd="1" destOrd="0" presId="urn:microsoft.com/office/officeart/2018/2/layout/IconVerticalSolidList"/>
    <dgm:cxn modelId="{D7EEFE14-506E-4E1F-9162-DA4907BF0557}" type="presParOf" srcId="{6CFEEE61-898A-4C9D-9648-0642C5D4F311}" destId="{6A00CA93-676B-4A2A-90A6-055316A78603}" srcOrd="2" destOrd="0" presId="urn:microsoft.com/office/officeart/2018/2/layout/IconVerticalSolidList"/>
    <dgm:cxn modelId="{B793BE93-DBB9-46E0-BC06-1B3C02206B64}" type="presParOf" srcId="{6CFEEE61-898A-4C9D-9648-0642C5D4F311}" destId="{DDD7B1C2-82B0-43D4-B72B-2597FBC89BEA}" srcOrd="3" destOrd="0" presId="urn:microsoft.com/office/officeart/2018/2/layout/IconVerticalSolidList"/>
    <dgm:cxn modelId="{0D8A93E8-D8D0-4D96-9420-F36D706E80E4}" type="presParOf" srcId="{3F8F39C1-5651-4542-98F3-26BFB99BC10C}" destId="{1C84777D-BB84-4323-B3F2-2D66AB6144EA}" srcOrd="1" destOrd="0" presId="urn:microsoft.com/office/officeart/2018/2/layout/IconVerticalSolidList"/>
    <dgm:cxn modelId="{DDCD1223-1725-41FD-9E13-9D03D45DFF1B}" type="presParOf" srcId="{3F8F39C1-5651-4542-98F3-26BFB99BC10C}" destId="{470D37B5-9145-4453-B573-5A35A10D1476}" srcOrd="2" destOrd="0" presId="urn:microsoft.com/office/officeart/2018/2/layout/IconVerticalSolidList"/>
    <dgm:cxn modelId="{B41369EA-AC4E-45D7-8417-9F8E6AA2A1CB}" type="presParOf" srcId="{470D37B5-9145-4453-B573-5A35A10D1476}" destId="{8AD2BFBF-821F-4EEF-B1E9-B89E0DC66AB3}" srcOrd="0" destOrd="0" presId="urn:microsoft.com/office/officeart/2018/2/layout/IconVerticalSolidList"/>
    <dgm:cxn modelId="{51796904-6107-4418-967F-63214E57791D}" type="presParOf" srcId="{470D37B5-9145-4453-B573-5A35A10D1476}" destId="{45525FE6-0770-472A-9B3F-34013518BCD3}" srcOrd="1" destOrd="0" presId="urn:microsoft.com/office/officeart/2018/2/layout/IconVerticalSolidList"/>
    <dgm:cxn modelId="{96A90433-F75D-40D9-9E93-A5D96ADF9645}" type="presParOf" srcId="{470D37B5-9145-4453-B573-5A35A10D1476}" destId="{97A2E4EC-17AE-4EE8-9BB5-2F8AA2B5FC62}" srcOrd="2" destOrd="0" presId="urn:microsoft.com/office/officeart/2018/2/layout/IconVerticalSolidList"/>
    <dgm:cxn modelId="{8948293F-5B59-4DE5-862D-9422FB70FBBD}" type="presParOf" srcId="{470D37B5-9145-4453-B573-5A35A10D1476}" destId="{1C849635-D56F-4708-9C7F-2825F67AAF99}" srcOrd="3" destOrd="0" presId="urn:microsoft.com/office/officeart/2018/2/layout/IconVerticalSolidList"/>
    <dgm:cxn modelId="{554DA487-26CD-4D97-B6D6-9A1A4E047840}" type="presParOf" srcId="{3F8F39C1-5651-4542-98F3-26BFB99BC10C}" destId="{B533DF61-0B8F-4465-BF8E-37C22B77BE19}" srcOrd="3" destOrd="0" presId="urn:microsoft.com/office/officeart/2018/2/layout/IconVerticalSolidList"/>
    <dgm:cxn modelId="{E85C7219-E99F-453B-98B4-49FAA50017EF}" type="presParOf" srcId="{3F8F39C1-5651-4542-98F3-26BFB99BC10C}" destId="{8B07AA3F-D4ED-463B-81B1-6DE00F3E2759}" srcOrd="4" destOrd="0" presId="urn:microsoft.com/office/officeart/2018/2/layout/IconVerticalSolidList"/>
    <dgm:cxn modelId="{A9CBA0AC-F89F-4B99-B2B5-D3F71524CB83}" type="presParOf" srcId="{8B07AA3F-D4ED-463B-81B1-6DE00F3E2759}" destId="{F92455D5-7FAC-4862-8522-B82EDDE1064B}" srcOrd="0" destOrd="0" presId="urn:microsoft.com/office/officeart/2018/2/layout/IconVerticalSolidList"/>
    <dgm:cxn modelId="{B8A0D711-C89B-4C0D-BD9B-20634D525417}" type="presParOf" srcId="{8B07AA3F-D4ED-463B-81B1-6DE00F3E2759}" destId="{D8859000-6F05-46BE-88CE-2CAABBC82DF2}" srcOrd="1" destOrd="0" presId="urn:microsoft.com/office/officeart/2018/2/layout/IconVerticalSolidList"/>
    <dgm:cxn modelId="{877C7340-54F7-4EC7-9C96-245A900F4392}" type="presParOf" srcId="{8B07AA3F-D4ED-463B-81B1-6DE00F3E2759}" destId="{5063E8F6-B972-41D7-86F8-C30AEE3072B1}" srcOrd="2" destOrd="0" presId="urn:microsoft.com/office/officeart/2018/2/layout/IconVerticalSolidList"/>
    <dgm:cxn modelId="{80002057-69BD-4D92-93BF-D84C346B0283}" type="presParOf" srcId="{8B07AA3F-D4ED-463B-81B1-6DE00F3E2759}" destId="{FC43DDC6-7113-4455-B57B-2CCAD88D8325}" srcOrd="3" destOrd="0" presId="urn:microsoft.com/office/officeart/2018/2/layout/IconVerticalSolidList"/>
    <dgm:cxn modelId="{C3D7D833-F7C3-4CB5-B542-118BB11C6116}" type="presParOf" srcId="{3F8F39C1-5651-4542-98F3-26BFB99BC10C}" destId="{93D1298D-7667-4432-B0B3-F5A62DA183CD}" srcOrd="5" destOrd="0" presId="urn:microsoft.com/office/officeart/2018/2/layout/IconVerticalSolidList"/>
    <dgm:cxn modelId="{E749C233-D96F-48CC-9B4D-B71D5C52A2C0}" type="presParOf" srcId="{3F8F39C1-5651-4542-98F3-26BFB99BC10C}" destId="{F7C7A8AD-4D81-423A-A769-08398E164F7D}" srcOrd="6" destOrd="0" presId="urn:microsoft.com/office/officeart/2018/2/layout/IconVerticalSolidList"/>
    <dgm:cxn modelId="{FF602AC2-8D58-4761-9D51-1016E6751F76}" type="presParOf" srcId="{F7C7A8AD-4D81-423A-A769-08398E164F7D}" destId="{D9987205-80E7-414F-B764-BEC8564852B0}" srcOrd="0" destOrd="0" presId="urn:microsoft.com/office/officeart/2018/2/layout/IconVerticalSolidList"/>
    <dgm:cxn modelId="{9D9016A0-ABFC-45FA-8605-0B86CBD4B63C}" type="presParOf" srcId="{F7C7A8AD-4D81-423A-A769-08398E164F7D}" destId="{D0B30C33-FAD4-4417-BD19-4DD825058EA1}" srcOrd="1" destOrd="0" presId="urn:microsoft.com/office/officeart/2018/2/layout/IconVerticalSolidList"/>
    <dgm:cxn modelId="{D7FC151D-596F-4391-B3BD-3CA01037AF42}" type="presParOf" srcId="{F7C7A8AD-4D81-423A-A769-08398E164F7D}" destId="{F8B1CAC9-1FD6-4365-A4BD-B7F827F4365B}" srcOrd="2" destOrd="0" presId="urn:microsoft.com/office/officeart/2018/2/layout/IconVerticalSolidList"/>
    <dgm:cxn modelId="{C51A1941-C4AD-44DF-AEF3-2AA5F757EB32}" type="presParOf" srcId="{F7C7A8AD-4D81-423A-A769-08398E164F7D}" destId="{F5DF6879-6C7B-4E6D-8291-4734AE7BF7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0C803C-09E5-4638-86C0-736A0BDB1D7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1F6216-24BE-4BF1-952F-6AE9E1129E9D}">
      <dgm:prSet/>
      <dgm:spPr/>
      <dgm:t>
        <a:bodyPr/>
        <a:lstStyle/>
        <a:p>
          <a:r>
            <a:rPr lang="en-US"/>
            <a:t>Import all relevant libraries</a:t>
          </a:r>
        </a:p>
      </dgm:t>
    </dgm:pt>
    <dgm:pt modelId="{FD901DCD-A9A2-4100-9700-30EFD8853ACE}" type="parTrans" cxnId="{03FC8AC2-1985-46DD-B632-623539978C75}">
      <dgm:prSet/>
      <dgm:spPr/>
      <dgm:t>
        <a:bodyPr/>
        <a:lstStyle/>
        <a:p>
          <a:endParaRPr lang="en-US"/>
        </a:p>
      </dgm:t>
    </dgm:pt>
    <dgm:pt modelId="{A69C5983-3893-43AB-8CCF-928E8473C7F3}" type="sibTrans" cxnId="{03FC8AC2-1985-46DD-B632-623539978C75}">
      <dgm:prSet/>
      <dgm:spPr/>
      <dgm:t>
        <a:bodyPr/>
        <a:lstStyle/>
        <a:p>
          <a:endParaRPr lang="en-US"/>
        </a:p>
      </dgm:t>
    </dgm:pt>
    <dgm:pt modelId="{AE233B6D-23F9-496A-B6DD-4D1174D57CD2}">
      <dgm:prSet/>
      <dgm:spPr/>
      <dgm:t>
        <a:bodyPr/>
        <a:lstStyle/>
        <a:p>
          <a:r>
            <a:rPr lang="en-US"/>
            <a:t>Import data using pandas in python</a:t>
          </a:r>
        </a:p>
      </dgm:t>
    </dgm:pt>
    <dgm:pt modelId="{12D5500D-51E9-4E27-82D1-279DBA733A9F}" type="parTrans" cxnId="{600ED2D4-033B-4A70-B887-C05098AECCAC}">
      <dgm:prSet/>
      <dgm:spPr/>
      <dgm:t>
        <a:bodyPr/>
        <a:lstStyle/>
        <a:p>
          <a:endParaRPr lang="en-US"/>
        </a:p>
      </dgm:t>
    </dgm:pt>
    <dgm:pt modelId="{B5B9A912-C3E1-44EF-AC90-7E653C66812D}" type="sibTrans" cxnId="{600ED2D4-033B-4A70-B887-C05098AECCAC}">
      <dgm:prSet/>
      <dgm:spPr/>
      <dgm:t>
        <a:bodyPr/>
        <a:lstStyle/>
        <a:p>
          <a:endParaRPr lang="en-US"/>
        </a:p>
      </dgm:t>
    </dgm:pt>
    <dgm:pt modelId="{28B6AA65-9FAE-4F52-BED7-919E67026A3E}">
      <dgm:prSet/>
      <dgm:spPr/>
      <dgm:t>
        <a:bodyPr/>
        <a:lstStyle/>
        <a:p>
          <a:r>
            <a:rPr lang="en-US"/>
            <a:t>Preliminary examination of raw data to find the gaps</a:t>
          </a:r>
        </a:p>
      </dgm:t>
    </dgm:pt>
    <dgm:pt modelId="{EA32BBDE-9BB2-41C1-9DC0-940E580568F7}" type="parTrans" cxnId="{7C083098-68F1-41EC-97A9-9962921F731A}">
      <dgm:prSet/>
      <dgm:spPr/>
      <dgm:t>
        <a:bodyPr/>
        <a:lstStyle/>
        <a:p>
          <a:endParaRPr lang="en-US"/>
        </a:p>
      </dgm:t>
    </dgm:pt>
    <dgm:pt modelId="{257625BA-975F-4724-9885-17B135A0639F}" type="sibTrans" cxnId="{7C083098-68F1-41EC-97A9-9962921F731A}">
      <dgm:prSet/>
      <dgm:spPr/>
      <dgm:t>
        <a:bodyPr/>
        <a:lstStyle/>
        <a:p>
          <a:endParaRPr lang="en-US"/>
        </a:p>
      </dgm:t>
    </dgm:pt>
    <dgm:pt modelId="{8D73C826-6DE2-40AA-BFD6-23A53A11B16D}">
      <dgm:prSet/>
      <dgm:spPr/>
      <dgm:t>
        <a:bodyPr/>
        <a:lstStyle/>
        <a:p>
          <a:r>
            <a:rPr lang="en-US"/>
            <a:t>Fixing all the gaps – Renaming columns, imputing missing values, etc.</a:t>
          </a:r>
        </a:p>
      </dgm:t>
    </dgm:pt>
    <dgm:pt modelId="{E08C4676-D282-4E84-9F0D-E737FF13431D}" type="parTrans" cxnId="{936F3F63-622A-46CF-A2D8-6F7CB9DE5CE0}">
      <dgm:prSet/>
      <dgm:spPr/>
      <dgm:t>
        <a:bodyPr/>
        <a:lstStyle/>
        <a:p>
          <a:endParaRPr lang="en-US"/>
        </a:p>
      </dgm:t>
    </dgm:pt>
    <dgm:pt modelId="{6BE05F8D-C1F2-49A7-879D-44781C390CF0}" type="sibTrans" cxnId="{936F3F63-622A-46CF-A2D8-6F7CB9DE5CE0}">
      <dgm:prSet/>
      <dgm:spPr/>
      <dgm:t>
        <a:bodyPr/>
        <a:lstStyle/>
        <a:p>
          <a:endParaRPr lang="en-US"/>
        </a:p>
      </dgm:t>
    </dgm:pt>
    <dgm:pt modelId="{F265B068-BB4F-41EC-A1FF-D8A1321C8346}">
      <dgm:prSet/>
      <dgm:spPr/>
      <dgm:t>
        <a:bodyPr/>
        <a:lstStyle/>
        <a:p>
          <a:r>
            <a:rPr lang="en-US"/>
            <a:t>Creation of new columns from existing ones</a:t>
          </a:r>
        </a:p>
      </dgm:t>
    </dgm:pt>
    <dgm:pt modelId="{B47A5A7E-099A-488E-9745-99BA004083AB}" type="parTrans" cxnId="{F68455BE-67B0-425F-8068-066810AAD657}">
      <dgm:prSet/>
      <dgm:spPr/>
      <dgm:t>
        <a:bodyPr/>
        <a:lstStyle/>
        <a:p>
          <a:endParaRPr lang="en-US"/>
        </a:p>
      </dgm:t>
    </dgm:pt>
    <dgm:pt modelId="{CA395965-DC67-4CB9-A0DC-E366AB3754FC}" type="sibTrans" cxnId="{F68455BE-67B0-425F-8068-066810AAD657}">
      <dgm:prSet/>
      <dgm:spPr/>
      <dgm:t>
        <a:bodyPr/>
        <a:lstStyle/>
        <a:p>
          <a:endParaRPr lang="en-US"/>
        </a:p>
      </dgm:t>
    </dgm:pt>
    <dgm:pt modelId="{21876FF3-596F-48BA-8638-26C3896BA5BF}">
      <dgm:prSet/>
      <dgm:spPr/>
      <dgm:t>
        <a:bodyPr/>
        <a:lstStyle/>
        <a:p>
          <a:r>
            <a:rPr lang="en-US"/>
            <a:t>Join all the data frames appropriately into one.</a:t>
          </a:r>
        </a:p>
      </dgm:t>
    </dgm:pt>
    <dgm:pt modelId="{AE7110D4-6D66-4E51-B46D-F8F1BFAC7067}" type="parTrans" cxnId="{49D6577E-6E06-4F22-AABF-7E42EF48CABD}">
      <dgm:prSet/>
      <dgm:spPr/>
      <dgm:t>
        <a:bodyPr/>
        <a:lstStyle/>
        <a:p>
          <a:endParaRPr lang="en-US"/>
        </a:p>
      </dgm:t>
    </dgm:pt>
    <dgm:pt modelId="{0A951A9C-8375-4E3E-ABE9-1BBF7C6C5B67}" type="sibTrans" cxnId="{49D6577E-6E06-4F22-AABF-7E42EF48CABD}">
      <dgm:prSet/>
      <dgm:spPr/>
      <dgm:t>
        <a:bodyPr/>
        <a:lstStyle/>
        <a:p>
          <a:endParaRPr lang="en-US"/>
        </a:p>
      </dgm:t>
    </dgm:pt>
    <dgm:pt modelId="{CBBBAB5B-7E90-42CB-9C75-F997D87BD69A}">
      <dgm:prSet/>
      <dgm:spPr/>
      <dgm:t>
        <a:bodyPr/>
        <a:lstStyle/>
        <a:p>
          <a:r>
            <a:rPr lang="en-US"/>
            <a:t>Export the final data set as a CSV file</a:t>
          </a:r>
        </a:p>
      </dgm:t>
    </dgm:pt>
    <dgm:pt modelId="{5FBDADA5-6CB1-485A-9DA3-E6AB2A67EBCA}" type="parTrans" cxnId="{BC101184-58F1-4037-84FF-9E092CD8ED4B}">
      <dgm:prSet/>
      <dgm:spPr/>
      <dgm:t>
        <a:bodyPr/>
        <a:lstStyle/>
        <a:p>
          <a:endParaRPr lang="en-US"/>
        </a:p>
      </dgm:t>
    </dgm:pt>
    <dgm:pt modelId="{F4893FD5-0873-4F27-A7EE-6FD8B70A7082}" type="sibTrans" cxnId="{BC101184-58F1-4037-84FF-9E092CD8ED4B}">
      <dgm:prSet/>
      <dgm:spPr/>
      <dgm:t>
        <a:bodyPr/>
        <a:lstStyle/>
        <a:p>
          <a:endParaRPr lang="en-US"/>
        </a:p>
      </dgm:t>
    </dgm:pt>
    <dgm:pt modelId="{5679B623-AB9D-4EC9-A5EA-0F237ABB4C7D}" type="pres">
      <dgm:prSet presAssocID="{A90C803C-09E5-4638-86C0-736A0BDB1D7D}" presName="root" presStyleCnt="0">
        <dgm:presLayoutVars>
          <dgm:dir/>
          <dgm:resizeHandles val="exact"/>
        </dgm:presLayoutVars>
      </dgm:prSet>
      <dgm:spPr/>
    </dgm:pt>
    <dgm:pt modelId="{370CC853-14C2-4239-AF7B-46411ABCA946}" type="pres">
      <dgm:prSet presAssocID="{A90C803C-09E5-4638-86C0-736A0BDB1D7D}" presName="container" presStyleCnt="0">
        <dgm:presLayoutVars>
          <dgm:dir/>
          <dgm:resizeHandles val="exact"/>
        </dgm:presLayoutVars>
      </dgm:prSet>
      <dgm:spPr/>
    </dgm:pt>
    <dgm:pt modelId="{8BAB6B2C-823A-4B84-961D-942E06C4DBD5}" type="pres">
      <dgm:prSet presAssocID="{771F6216-24BE-4BF1-952F-6AE9E1129E9D}" presName="compNode" presStyleCnt="0"/>
      <dgm:spPr/>
    </dgm:pt>
    <dgm:pt modelId="{3F3FCEF1-EED9-460A-874B-C99EE48F94D8}" type="pres">
      <dgm:prSet presAssocID="{771F6216-24BE-4BF1-952F-6AE9E1129E9D}" presName="iconBgRect" presStyleLbl="bgShp" presStyleIdx="0" presStyleCnt="7"/>
      <dgm:spPr/>
    </dgm:pt>
    <dgm:pt modelId="{831F7C3A-4A26-4349-82CB-179F246DC431}" type="pres">
      <dgm:prSet presAssocID="{771F6216-24BE-4BF1-952F-6AE9E1129E9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79136A9-F3A6-4626-BCB6-87DCD446B3CA}" type="pres">
      <dgm:prSet presAssocID="{771F6216-24BE-4BF1-952F-6AE9E1129E9D}" presName="spaceRect" presStyleCnt="0"/>
      <dgm:spPr/>
    </dgm:pt>
    <dgm:pt modelId="{0E9842AF-BEAB-4E91-B540-CFAE427B7295}" type="pres">
      <dgm:prSet presAssocID="{771F6216-24BE-4BF1-952F-6AE9E1129E9D}" presName="textRect" presStyleLbl="revTx" presStyleIdx="0" presStyleCnt="7">
        <dgm:presLayoutVars>
          <dgm:chMax val="1"/>
          <dgm:chPref val="1"/>
        </dgm:presLayoutVars>
      </dgm:prSet>
      <dgm:spPr/>
    </dgm:pt>
    <dgm:pt modelId="{763B4B84-B567-46CF-B770-F5390CA32C09}" type="pres">
      <dgm:prSet presAssocID="{A69C5983-3893-43AB-8CCF-928E8473C7F3}" presName="sibTrans" presStyleLbl="sibTrans2D1" presStyleIdx="0" presStyleCnt="0"/>
      <dgm:spPr/>
    </dgm:pt>
    <dgm:pt modelId="{F91668D2-011D-48EC-A6D3-E8892A5A3C7F}" type="pres">
      <dgm:prSet presAssocID="{AE233B6D-23F9-496A-B6DD-4D1174D57CD2}" presName="compNode" presStyleCnt="0"/>
      <dgm:spPr/>
    </dgm:pt>
    <dgm:pt modelId="{6A9EE274-ABE5-423B-95FE-09A2DA02D01D}" type="pres">
      <dgm:prSet presAssocID="{AE233B6D-23F9-496A-B6DD-4D1174D57CD2}" presName="iconBgRect" presStyleLbl="bgShp" presStyleIdx="1" presStyleCnt="7"/>
      <dgm:spPr/>
    </dgm:pt>
    <dgm:pt modelId="{1E930F80-F43F-4671-AEBA-B3A49B988442}" type="pres">
      <dgm:prSet presAssocID="{AE233B6D-23F9-496A-B6DD-4D1174D57CD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CB9258AF-7BB8-4CA7-87BD-96D99032447B}" type="pres">
      <dgm:prSet presAssocID="{AE233B6D-23F9-496A-B6DD-4D1174D57CD2}" presName="spaceRect" presStyleCnt="0"/>
      <dgm:spPr/>
    </dgm:pt>
    <dgm:pt modelId="{77ADE70F-CD4E-4CD3-A9CB-D711F4A76C62}" type="pres">
      <dgm:prSet presAssocID="{AE233B6D-23F9-496A-B6DD-4D1174D57CD2}" presName="textRect" presStyleLbl="revTx" presStyleIdx="1" presStyleCnt="7">
        <dgm:presLayoutVars>
          <dgm:chMax val="1"/>
          <dgm:chPref val="1"/>
        </dgm:presLayoutVars>
      </dgm:prSet>
      <dgm:spPr/>
    </dgm:pt>
    <dgm:pt modelId="{0CD8DF7A-936F-42AB-88EA-92CE441591FB}" type="pres">
      <dgm:prSet presAssocID="{B5B9A912-C3E1-44EF-AC90-7E653C66812D}" presName="sibTrans" presStyleLbl="sibTrans2D1" presStyleIdx="0" presStyleCnt="0"/>
      <dgm:spPr/>
    </dgm:pt>
    <dgm:pt modelId="{57DE7B16-65A2-43E3-8125-DE24198CC55A}" type="pres">
      <dgm:prSet presAssocID="{28B6AA65-9FAE-4F52-BED7-919E67026A3E}" presName="compNode" presStyleCnt="0"/>
      <dgm:spPr/>
    </dgm:pt>
    <dgm:pt modelId="{DEA2C67C-4FE1-4B76-B02F-F95020351154}" type="pres">
      <dgm:prSet presAssocID="{28B6AA65-9FAE-4F52-BED7-919E67026A3E}" presName="iconBgRect" presStyleLbl="bgShp" presStyleIdx="2" presStyleCnt="7"/>
      <dgm:spPr/>
    </dgm:pt>
    <dgm:pt modelId="{064EECEF-037A-4479-BD05-311D2A3FA588}" type="pres">
      <dgm:prSet presAssocID="{28B6AA65-9FAE-4F52-BED7-919E67026A3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D5C8FF-D9EF-43E9-8AA3-63EE706336A6}" type="pres">
      <dgm:prSet presAssocID="{28B6AA65-9FAE-4F52-BED7-919E67026A3E}" presName="spaceRect" presStyleCnt="0"/>
      <dgm:spPr/>
    </dgm:pt>
    <dgm:pt modelId="{FFAFAA79-2A29-44AB-95B0-E1B6E0B0E424}" type="pres">
      <dgm:prSet presAssocID="{28B6AA65-9FAE-4F52-BED7-919E67026A3E}" presName="textRect" presStyleLbl="revTx" presStyleIdx="2" presStyleCnt="7">
        <dgm:presLayoutVars>
          <dgm:chMax val="1"/>
          <dgm:chPref val="1"/>
        </dgm:presLayoutVars>
      </dgm:prSet>
      <dgm:spPr/>
    </dgm:pt>
    <dgm:pt modelId="{6DA8730B-31C9-4E5B-936C-C5CFEA051934}" type="pres">
      <dgm:prSet presAssocID="{257625BA-975F-4724-9885-17B135A0639F}" presName="sibTrans" presStyleLbl="sibTrans2D1" presStyleIdx="0" presStyleCnt="0"/>
      <dgm:spPr/>
    </dgm:pt>
    <dgm:pt modelId="{400D3984-24D2-4ADA-B41A-7C2883F44B28}" type="pres">
      <dgm:prSet presAssocID="{8D73C826-6DE2-40AA-BFD6-23A53A11B16D}" presName="compNode" presStyleCnt="0"/>
      <dgm:spPr/>
    </dgm:pt>
    <dgm:pt modelId="{583E9698-5434-4F13-B10C-029C5F574952}" type="pres">
      <dgm:prSet presAssocID="{8D73C826-6DE2-40AA-BFD6-23A53A11B16D}" presName="iconBgRect" presStyleLbl="bgShp" presStyleIdx="3" presStyleCnt="7"/>
      <dgm:spPr/>
    </dgm:pt>
    <dgm:pt modelId="{F6456E60-9880-4510-A3AA-6F6224E361C3}" type="pres">
      <dgm:prSet presAssocID="{8D73C826-6DE2-40AA-BFD6-23A53A11B16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7763536-C164-4160-8F2F-CC05BC8B3DF3}" type="pres">
      <dgm:prSet presAssocID="{8D73C826-6DE2-40AA-BFD6-23A53A11B16D}" presName="spaceRect" presStyleCnt="0"/>
      <dgm:spPr/>
    </dgm:pt>
    <dgm:pt modelId="{6E148EBD-F79C-48DE-B616-4E50BBC22E16}" type="pres">
      <dgm:prSet presAssocID="{8D73C826-6DE2-40AA-BFD6-23A53A11B16D}" presName="textRect" presStyleLbl="revTx" presStyleIdx="3" presStyleCnt="7">
        <dgm:presLayoutVars>
          <dgm:chMax val="1"/>
          <dgm:chPref val="1"/>
        </dgm:presLayoutVars>
      </dgm:prSet>
      <dgm:spPr/>
    </dgm:pt>
    <dgm:pt modelId="{2D530824-51A3-42F0-AD0D-171F24E63559}" type="pres">
      <dgm:prSet presAssocID="{6BE05F8D-C1F2-49A7-879D-44781C390CF0}" presName="sibTrans" presStyleLbl="sibTrans2D1" presStyleIdx="0" presStyleCnt="0"/>
      <dgm:spPr/>
    </dgm:pt>
    <dgm:pt modelId="{15AEA89F-B0A9-468B-9777-028781DA606D}" type="pres">
      <dgm:prSet presAssocID="{F265B068-BB4F-41EC-A1FF-D8A1321C8346}" presName="compNode" presStyleCnt="0"/>
      <dgm:spPr/>
    </dgm:pt>
    <dgm:pt modelId="{E1F6FADA-2A5C-4872-9C1C-2EFEC2E74433}" type="pres">
      <dgm:prSet presAssocID="{F265B068-BB4F-41EC-A1FF-D8A1321C8346}" presName="iconBgRect" presStyleLbl="bgShp" presStyleIdx="4" presStyleCnt="7"/>
      <dgm:spPr/>
    </dgm:pt>
    <dgm:pt modelId="{03263E44-152C-4FCA-8892-D6CE0BF2151A}" type="pres">
      <dgm:prSet presAssocID="{F265B068-BB4F-41EC-A1FF-D8A1321C834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2252F5C-E374-483D-A754-0AC6E0B9FC1B}" type="pres">
      <dgm:prSet presAssocID="{F265B068-BB4F-41EC-A1FF-D8A1321C8346}" presName="spaceRect" presStyleCnt="0"/>
      <dgm:spPr/>
    </dgm:pt>
    <dgm:pt modelId="{E2C3FDE1-34DA-4006-80D3-024732D3EE39}" type="pres">
      <dgm:prSet presAssocID="{F265B068-BB4F-41EC-A1FF-D8A1321C8346}" presName="textRect" presStyleLbl="revTx" presStyleIdx="4" presStyleCnt="7">
        <dgm:presLayoutVars>
          <dgm:chMax val="1"/>
          <dgm:chPref val="1"/>
        </dgm:presLayoutVars>
      </dgm:prSet>
      <dgm:spPr/>
    </dgm:pt>
    <dgm:pt modelId="{EC0FB500-5394-429D-ABC8-8218240F7514}" type="pres">
      <dgm:prSet presAssocID="{CA395965-DC67-4CB9-A0DC-E366AB3754FC}" presName="sibTrans" presStyleLbl="sibTrans2D1" presStyleIdx="0" presStyleCnt="0"/>
      <dgm:spPr/>
    </dgm:pt>
    <dgm:pt modelId="{E68D54BF-638C-40A9-B4E0-256A4578A0CC}" type="pres">
      <dgm:prSet presAssocID="{21876FF3-596F-48BA-8638-26C3896BA5BF}" presName="compNode" presStyleCnt="0"/>
      <dgm:spPr/>
    </dgm:pt>
    <dgm:pt modelId="{544C28B1-0D1C-43CA-9467-F8830F514364}" type="pres">
      <dgm:prSet presAssocID="{21876FF3-596F-48BA-8638-26C3896BA5BF}" presName="iconBgRect" presStyleLbl="bgShp" presStyleIdx="5" presStyleCnt="7"/>
      <dgm:spPr/>
    </dgm:pt>
    <dgm:pt modelId="{9435E525-155A-4D85-8530-651406DA24E2}" type="pres">
      <dgm:prSet presAssocID="{21876FF3-596F-48BA-8638-26C3896BA5B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A9D447B-60C4-45FE-92E0-E31287804977}" type="pres">
      <dgm:prSet presAssocID="{21876FF3-596F-48BA-8638-26C3896BA5BF}" presName="spaceRect" presStyleCnt="0"/>
      <dgm:spPr/>
    </dgm:pt>
    <dgm:pt modelId="{2788EAC4-827D-43D2-91A9-15FACB007849}" type="pres">
      <dgm:prSet presAssocID="{21876FF3-596F-48BA-8638-26C3896BA5BF}" presName="textRect" presStyleLbl="revTx" presStyleIdx="5" presStyleCnt="7">
        <dgm:presLayoutVars>
          <dgm:chMax val="1"/>
          <dgm:chPref val="1"/>
        </dgm:presLayoutVars>
      </dgm:prSet>
      <dgm:spPr/>
    </dgm:pt>
    <dgm:pt modelId="{139F4975-C449-4408-8580-AF2BFE81A07D}" type="pres">
      <dgm:prSet presAssocID="{0A951A9C-8375-4E3E-ABE9-1BBF7C6C5B67}" presName="sibTrans" presStyleLbl="sibTrans2D1" presStyleIdx="0" presStyleCnt="0"/>
      <dgm:spPr/>
    </dgm:pt>
    <dgm:pt modelId="{DB31D55B-E7A5-450D-BBAA-116790F644F8}" type="pres">
      <dgm:prSet presAssocID="{CBBBAB5B-7E90-42CB-9C75-F997D87BD69A}" presName="compNode" presStyleCnt="0"/>
      <dgm:spPr/>
    </dgm:pt>
    <dgm:pt modelId="{B99DA697-E2AE-4AD4-9E8C-5C597DA4B6F1}" type="pres">
      <dgm:prSet presAssocID="{CBBBAB5B-7E90-42CB-9C75-F997D87BD69A}" presName="iconBgRect" presStyleLbl="bgShp" presStyleIdx="6" presStyleCnt="7"/>
      <dgm:spPr/>
    </dgm:pt>
    <dgm:pt modelId="{78A04D6C-65E3-40B0-A324-DC728D322F29}" type="pres">
      <dgm:prSet presAssocID="{CBBBAB5B-7E90-42CB-9C75-F997D87BD69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C5C8F95-6C4B-42F2-BDA2-1E6BF7641184}" type="pres">
      <dgm:prSet presAssocID="{CBBBAB5B-7E90-42CB-9C75-F997D87BD69A}" presName="spaceRect" presStyleCnt="0"/>
      <dgm:spPr/>
    </dgm:pt>
    <dgm:pt modelId="{75CEB37F-E453-44B6-BB9B-8CE05FA55082}" type="pres">
      <dgm:prSet presAssocID="{CBBBAB5B-7E90-42CB-9C75-F997D87BD69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4AFC690A-AAD7-4BC6-BC08-00A7979C2BEC}" type="presOf" srcId="{28B6AA65-9FAE-4F52-BED7-919E67026A3E}" destId="{FFAFAA79-2A29-44AB-95B0-E1B6E0B0E424}" srcOrd="0" destOrd="0" presId="urn:microsoft.com/office/officeart/2018/2/layout/IconCircleList"/>
    <dgm:cxn modelId="{879EBD23-C57C-4C64-96C2-6F600082F77D}" type="presOf" srcId="{8D73C826-6DE2-40AA-BFD6-23A53A11B16D}" destId="{6E148EBD-F79C-48DE-B616-4E50BBC22E16}" srcOrd="0" destOrd="0" presId="urn:microsoft.com/office/officeart/2018/2/layout/IconCircleList"/>
    <dgm:cxn modelId="{936F3F63-622A-46CF-A2D8-6F7CB9DE5CE0}" srcId="{A90C803C-09E5-4638-86C0-736A0BDB1D7D}" destId="{8D73C826-6DE2-40AA-BFD6-23A53A11B16D}" srcOrd="3" destOrd="0" parTransId="{E08C4676-D282-4E84-9F0D-E737FF13431D}" sibTransId="{6BE05F8D-C1F2-49A7-879D-44781C390CF0}"/>
    <dgm:cxn modelId="{E38FF76B-9EAC-4D4C-90CA-64BFF75811C6}" type="presOf" srcId="{A69C5983-3893-43AB-8CCF-928E8473C7F3}" destId="{763B4B84-B567-46CF-B770-F5390CA32C09}" srcOrd="0" destOrd="0" presId="urn:microsoft.com/office/officeart/2018/2/layout/IconCircleList"/>
    <dgm:cxn modelId="{134D0352-7EC9-49B9-9CBF-5675816ACEFA}" type="presOf" srcId="{CBBBAB5B-7E90-42CB-9C75-F997D87BD69A}" destId="{75CEB37F-E453-44B6-BB9B-8CE05FA55082}" srcOrd="0" destOrd="0" presId="urn:microsoft.com/office/officeart/2018/2/layout/IconCircleList"/>
    <dgm:cxn modelId="{49D6577E-6E06-4F22-AABF-7E42EF48CABD}" srcId="{A90C803C-09E5-4638-86C0-736A0BDB1D7D}" destId="{21876FF3-596F-48BA-8638-26C3896BA5BF}" srcOrd="5" destOrd="0" parTransId="{AE7110D4-6D66-4E51-B46D-F8F1BFAC7067}" sibTransId="{0A951A9C-8375-4E3E-ABE9-1BBF7C6C5B67}"/>
    <dgm:cxn modelId="{BC101184-58F1-4037-84FF-9E092CD8ED4B}" srcId="{A90C803C-09E5-4638-86C0-736A0BDB1D7D}" destId="{CBBBAB5B-7E90-42CB-9C75-F997D87BD69A}" srcOrd="6" destOrd="0" parTransId="{5FBDADA5-6CB1-485A-9DA3-E6AB2A67EBCA}" sibTransId="{F4893FD5-0873-4F27-A7EE-6FD8B70A7082}"/>
    <dgm:cxn modelId="{036C3584-7A92-4490-A9AB-33CEA5B20ECF}" type="presOf" srcId="{257625BA-975F-4724-9885-17B135A0639F}" destId="{6DA8730B-31C9-4E5B-936C-C5CFEA051934}" srcOrd="0" destOrd="0" presId="urn:microsoft.com/office/officeart/2018/2/layout/IconCircleList"/>
    <dgm:cxn modelId="{6EB08189-C35B-4A0D-9D28-FF5D401BCCDE}" type="presOf" srcId="{21876FF3-596F-48BA-8638-26C3896BA5BF}" destId="{2788EAC4-827D-43D2-91A9-15FACB007849}" srcOrd="0" destOrd="0" presId="urn:microsoft.com/office/officeart/2018/2/layout/IconCircleList"/>
    <dgm:cxn modelId="{7C083098-68F1-41EC-97A9-9962921F731A}" srcId="{A90C803C-09E5-4638-86C0-736A0BDB1D7D}" destId="{28B6AA65-9FAE-4F52-BED7-919E67026A3E}" srcOrd="2" destOrd="0" parTransId="{EA32BBDE-9BB2-41C1-9DC0-940E580568F7}" sibTransId="{257625BA-975F-4724-9885-17B135A0639F}"/>
    <dgm:cxn modelId="{F9412099-3483-4284-B134-2531AA90350E}" type="presOf" srcId="{CA395965-DC67-4CB9-A0DC-E366AB3754FC}" destId="{EC0FB500-5394-429D-ABC8-8218240F7514}" srcOrd="0" destOrd="0" presId="urn:microsoft.com/office/officeart/2018/2/layout/IconCircleList"/>
    <dgm:cxn modelId="{6CD8A0AB-C5B4-4EFE-80C5-A8FFD53371CE}" type="presOf" srcId="{0A951A9C-8375-4E3E-ABE9-1BBF7C6C5B67}" destId="{139F4975-C449-4408-8580-AF2BFE81A07D}" srcOrd="0" destOrd="0" presId="urn:microsoft.com/office/officeart/2018/2/layout/IconCircleList"/>
    <dgm:cxn modelId="{2EC466B5-DC91-4B83-984D-A53F899AA122}" type="presOf" srcId="{AE233B6D-23F9-496A-B6DD-4D1174D57CD2}" destId="{77ADE70F-CD4E-4CD3-A9CB-D711F4A76C62}" srcOrd="0" destOrd="0" presId="urn:microsoft.com/office/officeart/2018/2/layout/IconCircleList"/>
    <dgm:cxn modelId="{F68455BE-67B0-425F-8068-066810AAD657}" srcId="{A90C803C-09E5-4638-86C0-736A0BDB1D7D}" destId="{F265B068-BB4F-41EC-A1FF-D8A1321C8346}" srcOrd="4" destOrd="0" parTransId="{B47A5A7E-099A-488E-9745-99BA004083AB}" sibTransId="{CA395965-DC67-4CB9-A0DC-E366AB3754FC}"/>
    <dgm:cxn modelId="{03FC8AC2-1985-46DD-B632-623539978C75}" srcId="{A90C803C-09E5-4638-86C0-736A0BDB1D7D}" destId="{771F6216-24BE-4BF1-952F-6AE9E1129E9D}" srcOrd="0" destOrd="0" parTransId="{FD901DCD-A9A2-4100-9700-30EFD8853ACE}" sibTransId="{A69C5983-3893-43AB-8CCF-928E8473C7F3}"/>
    <dgm:cxn modelId="{1F9D6EC4-FC94-4375-9D06-5429FD65A34E}" type="presOf" srcId="{6BE05F8D-C1F2-49A7-879D-44781C390CF0}" destId="{2D530824-51A3-42F0-AD0D-171F24E63559}" srcOrd="0" destOrd="0" presId="urn:microsoft.com/office/officeart/2018/2/layout/IconCircleList"/>
    <dgm:cxn modelId="{ACD20FC6-B269-4552-8683-6D1715C48287}" type="presOf" srcId="{B5B9A912-C3E1-44EF-AC90-7E653C66812D}" destId="{0CD8DF7A-936F-42AB-88EA-92CE441591FB}" srcOrd="0" destOrd="0" presId="urn:microsoft.com/office/officeart/2018/2/layout/IconCircleList"/>
    <dgm:cxn modelId="{600ED2D4-033B-4A70-B887-C05098AECCAC}" srcId="{A90C803C-09E5-4638-86C0-736A0BDB1D7D}" destId="{AE233B6D-23F9-496A-B6DD-4D1174D57CD2}" srcOrd="1" destOrd="0" parTransId="{12D5500D-51E9-4E27-82D1-279DBA733A9F}" sibTransId="{B5B9A912-C3E1-44EF-AC90-7E653C66812D}"/>
    <dgm:cxn modelId="{D190DFE5-CD41-44D8-922E-B23EA863A91F}" type="presOf" srcId="{A90C803C-09E5-4638-86C0-736A0BDB1D7D}" destId="{5679B623-AB9D-4EC9-A5EA-0F237ABB4C7D}" srcOrd="0" destOrd="0" presId="urn:microsoft.com/office/officeart/2018/2/layout/IconCircleList"/>
    <dgm:cxn modelId="{867880F1-A93C-4B5B-AFCB-9E0078BCC52A}" type="presOf" srcId="{771F6216-24BE-4BF1-952F-6AE9E1129E9D}" destId="{0E9842AF-BEAB-4E91-B540-CFAE427B7295}" srcOrd="0" destOrd="0" presId="urn:microsoft.com/office/officeart/2018/2/layout/IconCircleList"/>
    <dgm:cxn modelId="{5541B4FB-04AD-4AEE-9FF9-FAB8663E8D3D}" type="presOf" srcId="{F265B068-BB4F-41EC-A1FF-D8A1321C8346}" destId="{E2C3FDE1-34DA-4006-80D3-024732D3EE39}" srcOrd="0" destOrd="0" presId="urn:microsoft.com/office/officeart/2018/2/layout/IconCircleList"/>
    <dgm:cxn modelId="{A6D5D1A9-F0CC-46B8-BBC7-C5BE6C3E241D}" type="presParOf" srcId="{5679B623-AB9D-4EC9-A5EA-0F237ABB4C7D}" destId="{370CC853-14C2-4239-AF7B-46411ABCA946}" srcOrd="0" destOrd="0" presId="urn:microsoft.com/office/officeart/2018/2/layout/IconCircleList"/>
    <dgm:cxn modelId="{710F8673-F8B1-4F39-9262-8DE15CD0A45C}" type="presParOf" srcId="{370CC853-14C2-4239-AF7B-46411ABCA946}" destId="{8BAB6B2C-823A-4B84-961D-942E06C4DBD5}" srcOrd="0" destOrd="0" presId="urn:microsoft.com/office/officeart/2018/2/layout/IconCircleList"/>
    <dgm:cxn modelId="{4283982F-7C9F-4989-8146-1BDBD371DEEE}" type="presParOf" srcId="{8BAB6B2C-823A-4B84-961D-942E06C4DBD5}" destId="{3F3FCEF1-EED9-460A-874B-C99EE48F94D8}" srcOrd="0" destOrd="0" presId="urn:microsoft.com/office/officeart/2018/2/layout/IconCircleList"/>
    <dgm:cxn modelId="{37B92375-40D4-4A38-A79F-4B9454C0FAC6}" type="presParOf" srcId="{8BAB6B2C-823A-4B84-961D-942E06C4DBD5}" destId="{831F7C3A-4A26-4349-82CB-179F246DC431}" srcOrd="1" destOrd="0" presId="urn:microsoft.com/office/officeart/2018/2/layout/IconCircleList"/>
    <dgm:cxn modelId="{5331EE97-8D1B-49B8-9304-384BD9EDAA90}" type="presParOf" srcId="{8BAB6B2C-823A-4B84-961D-942E06C4DBD5}" destId="{579136A9-F3A6-4626-BCB6-87DCD446B3CA}" srcOrd="2" destOrd="0" presId="urn:microsoft.com/office/officeart/2018/2/layout/IconCircleList"/>
    <dgm:cxn modelId="{6280CED4-B5A6-40E0-B721-AEE75BD6CC4E}" type="presParOf" srcId="{8BAB6B2C-823A-4B84-961D-942E06C4DBD5}" destId="{0E9842AF-BEAB-4E91-B540-CFAE427B7295}" srcOrd="3" destOrd="0" presId="urn:microsoft.com/office/officeart/2018/2/layout/IconCircleList"/>
    <dgm:cxn modelId="{E6E22C6D-B383-4545-9623-08239DF1157E}" type="presParOf" srcId="{370CC853-14C2-4239-AF7B-46411ABCA946}" destId="{763B4B84-B567-46CF-B770-F5390CA32C09}" srcOrd="1" destOrd="0" presId="urn:microsoft.com/office/officeart/2018/2/layout/IconCircleList"/>
    <dgm:cxn modelId="{78FFAAB4-89D6-4C59-8FBB-C3D945CA2A4B}" type="presParOf" srcId="{370CC853-14C2-4239-AF7B-46411ABCA946}" destId="{F91668D2-011D-48EC-A6D3-E8892A5A3C7F}" srcOrd="2" destOrd="0" presId="urn:microsoft.com/office/officeart/2018/2/layout/IconCircleList"/>
    <dgm:cxn modelId="{C52B4AFC-ADFA-482E-A07A-9B531403B109}" type="presParOf" srcId="{F91668D2-011D-48EC-A6D3-E8892A5A3C7F}" destId="{6A9EE274-ABE5-423B-95FE-09A2DA02D01D}" srcOrd="0" destOrd="0" presId="urn:microsoft.com/office/officeart/2018/2/layout/IconCircleList"/>
    <dgm:cxn modelId="{F69C279C-2684-4EF9-B528-86D9E01A8FFD}" type="presParOf" srcId="{F91668D2-011D-48EC-A6D3-E8892A5A3C7F}" destId="{1E930F80-F43F-4671-AEBA-B3A49B988442}" srcOrd="1" destOrd="0" presId="urn:microsoft.com/office/officeart/2018/2/layout/IconCircleList"/>
    <dgm:cxn modelId="{EB74AB1B-9B5B-4A57-8C73-4E648554F8DA}" type="presParOf" srcId="{F91668D2-011D-48EC-A6D3-E8892A5A3C7F}" destId="{CB9258AF-7BB8-4CA7-87BD-96D99032447B}" srcOrd="2" destOrd="0" presId="urn:microsoft.com/office/officeart/2018/2/layout/IconCircleList"/>
    <dgm:cxn modelId="{FB73198B-F357-4877-B66D-89CAF8C23585}" type="presParOf" srcId="{F91668D2-011D-48EC-A6D3-E8892A5A3C7F}" destId="{77ADE70F-CD4E-4CD3-A9CB-D711F4A76C62}" srcOrd="3" destOrd="0" presId="urn:microsoft.com/office/officeart/2018/2/layout/IconCircleList"/>
    <dgm:cxn modelId="{C9506103-0EAF-4EF2-83B4-BF07025CEEDF}" type="presParOf" srcId="{370CC853-14C2-4239-AF7B-46411ABCA946}" destId="{0CD8DF7A-936F-42AB-88EA-92CE441591FB}" srcOrd="3" destOrd="0" presId="urn:microsoft.com/office/officeart/2018/2/layout/IconCircleList"/>
    <dgm:cxn modelId="{A5CE4A19-05A6-47EE-BAEA-E4A0045231C3}" type="presParOf" srcId="{370CC853-14C2-4239-AF7B-46411ABCA946}" destId="{57DE7B16-65A2-43E3-8125-DE24198CC55A}" srcOrd="4" destOrd="0" presId="urn:microsoft.com/office/officeart/2018/2/layout/IconCircleList"/>
    <dgm:cxn modelId="{66F8058F-089C-489F-B576-3506EDA7EC99}" type="presParOf" srcId="{57DE7B16-65A2-43E3-8125-DE24198CC55A}" destId="{DEA2C67C-4FE1-4B76-B02F-F95020351154}" srcOrd="0" destOrd="0" presId="urn:microsoft.com/office/officeart/2018/2/layout/IconCircleList"/>
    <dgm:cxn modelId="{2B65D14A-2497-40BD-B7FE-D3F188E7086B}" type="presParOf" srcId="{57DE7B16-65A2-43E3-8125-DE24198CC55A}" destId="{064EECEF-037A-4479-BD05-311D2A3FA588}" srcOrd="1" destOrd="0" presId="urn:microsoft.com/office/officeart/2018/2/layout/IconCircleList"/>
    <dgm:cxn modelId="{89FC886A-81CE-425F-96C6-15CED1930339}" type="presParOf" srcId="{57DE7B16-65A2-43E3-8125-DE24198CC55A}" destId="{A0D5C8FF-D9EF-43E9-8AA3-63EE706336A6}" srcOrd="2" destOrd="0" presId="urn:microsoft.com/office/officeart/2018/2/layout/IconCircleList"/>
    <dgm:cxn modelId="{DE63E847-3B57-4E7F-917D-30E640E45D6C}" type="presParOf" srcId="{57DE7B16-65A2-43E3-8125-DE24198CC55A}" destId="{FFAFAA79-2A29-44AB-95B0-E1B6E0B0E424}" srcOrd="3" destOrd="0" presId="urn:microsoft.com/office/officeart/2018/2/layout/IconCircleList"/>
    <dgm:cxn modelId="{91FB01FF-837D-407D-8B97-258005BDBDEF}" type="presParOf" srcId="{370CC853-14C2-4239-AF7B-46411ABCA946}" destId="{6DA8730B-31C9-4E5B-936C-C5CFEA051934}" srcOrd="5" destOrd="0" presId="urn:microsoft.com/office/officeart/2018/2/layout/IconCircleList"/>
    <dgm:cxn modelId="{BD8F5E0B-BD9B-4CB0-A2E6-95AFF8944CCD}" type="presParOf" srcId="{370CC853-14C2-4239-AF7B-46411ABCA946}" destId="{400D3984-24D2-4ADA-B41A-7C2883F44B28}" srcOrd="6" destOrd="0" presId="urn:microsoft.com/office/officeart/2018/2/layout/IconCircleList"/>
    <dgm:cxn modelId="{B2C362E8-0999-4DF7-8F0B-E1A87B23E369}" type="presParOf" srcId="{400D3984-24D2-4ADA-B41A-7C2883F44B28}" destId="{583E9698-5434-4F13-B10C-029C5F574952}" srcOrd="0" destOrd="0" presId="urn:microsoft.com/office/officeart/2018/2/layout/IconCircleList"/>
    <dgm:cxn modelId="{9DEC69E5-2896-4657-9007-ED8C1BA2F54E}" type="presParOf" srcId="{400D3984-24D2-4ADA-B41A-7C2883F44B28}" destId="{F6456E60-9880-4510-A3AA-6F6224E361C3}" srcOrd="1" destOrd="0" presId="urn:microsoft.com/office/officeart/2018/2/layout/IconCircleList"/>
    <dgm:cxn modelId="{3B32E767-0DF0-4318-A5B3-B2C2F0F8BF2D}" type="presParOf" srcId="{400D3984-24D2-4ADA-B41A-7C2883F44B28}" destId="{67763536-C164-4160-8F2F-CC05BC8B3DF3}" srcOrd="2" destOrd="0" presId="urn:microsoft.com/office/officeart/2018/2/layout/IconCircleList"/>
    <dgm:cxn modelId="{EF40E229-5B99-4492-A3E0-42D330FD1D51}" type="presParOf" srcId="{400D3984-24D2-4ADA-B41A-7C2883F44B28}" destId="{6E148EBD-F79C-48DE-B616-4E50BBC22E16}" srcOrd="3" destOrd="0" presId="urn:microsoft.com/office/officeart/2018/2/layout/IconCircleList"/>
    <dgm:cxn modelId="{6DAA124E-B48C-4F96-9221-9BE1B706EA9C}" type="presParOf" srcId="{370CC853-14C2-4239-AF7B-46411ABCA946}" destId="{2D530824-51A3-42F0-AD0D-171F24E63559}" srcOrd="7" destOrd="0" presId="urn:microsoft.com/office/officeart/2018/2/layout/IconCircleList"/>
    <dgm:cxn modelId="{0A8B2700-9ADA-434B-BB8A-08511C518379}" type="presParOf" srcId="{370CC853-14C2-4239-AF7B-46411ABCA946}" destId="{15AEA89F-B0A9-468B-9777-028781DA606D}" srcOrd="8" destOrd="0" presId="urn:microsoft.com/office/officeart/2018/2/layout/IconCircleList"/>
    <dgm:cxn modelId="{65D45421-66A1-48C0-AC1C-F3E367644114}" type="presParOf" srcId="{15AEA89F-B0A9-468B-9777-028781DA606D}" destId="{E1F6FADA-2A5C-4872-9C1C-2EFEC2E74433}" srcOrd="0" destOrd="0" presId="urn:microsoft.com/office/officeart/2018/2/layout/IconCircleList"/>
    <dgm:cxn modelId="{78C934CC-150A-48F3-A343-32171A07AA98}" type="presParOf" srcId="{15AEA89F-B0A9-468B-9777-028781DA606D}" destId="{03263E44-152C-4FCA-8892-D6CE0BF2151A}" srcOrd="1" destOrd="0" presId="urn:microsoft.com/office/officeart/2018/2/layout/IconCircleList"/>
    <dgm:cxn modelId="{7DF612E4-E2DC-4AB6-87ED-F5E248FD5C50}" type="presParOf" srcId="{15AEA89F-B0A9-468B-9777-028781DA606D}" destId="{22252F5C-E374-483D-A754-0AC6E0B9FC1B}" srcOrd="2" destOrd="0" presId="urn:microsoft.com/office/officeart/2018/2/layout/IconCircleList"/>
    <dgm:cxn modelId="{8BA5E985-6F52-4B59-94B6-A763D3A69A10}" type="presParOf" srcId="{15AEA89F-B0A9-468B-9777-028781DA606D}" destId="{E2C3FDE1-34DA-4006-80D3-024732D3EE39}" srcOrd="3" destOrd="0" presId="urn:microsoft.com/office/officeart/2018/2/layout/IconCircleList"/>
    <dgm:cxn modelId="{E7803D75-37D7-4E6E-96B0-6F6A260F10E7}" type="presParOf" srcId="{370CC853-14C2-4239-AF7B-46411ABCA946}" destId="{EC0FB500-5394-429D-ABC8-8218240F7514}" srcOrd="9" destOrd="0" presId="urn:microsoft.com/office/officeart/2018/2/layout/IconCircleList"/>
    <dgm:cxn modelId="{473AE3BC-FD01-4B25-83CE-64F936C4CB84}" type="presParOf" srcId="{370CC853-14C2-4239-AF7B-46411ABCA946}" destId="{E68D54BF-638C-40A9-B4E0-256A4578A0CC}" srcOrd="10" destOrd="0" presId="urn:microsoft.com/office/officeart/2018/2/layout/IconCircleList"/>
    <dgm:cxn modelId="{1E865213-CE7A-4365-984C-5DDD3337714C}" type="presParOf" srcId="{E68D54BF-638C-40A9-B4E0-256A4578A0CC}" destId="{544C28B1-0D1C-43CA-9467-F8830F514364}" srcOrd="0" destOrd="0" presId="urn:microsoft.com/office/officeart/2018/2/layout/IconCircleList"/>
    <dgm:cxn modelId="{DF5AA5B2-C7EE-4CAC-9DF3-191812BA4C45}" type="presParOf" srcId="{E68D54BF-638C-40A9-B4E0-256A4578A0CC}" destId="{9435E525-155A-4D85-8530-651406DA24E2}" srcOrd="1" destOrd="0" presId="urn:microsoft.com/office/officeart/2018/2/layout/IconCircleList"/>
    <dgm:cxn modelId="{3BB62A88-22D1-4839-82A1-D23C636409AE}" type="presParOf" srcId="{E68D54BF-638C-40A9-B4E0-256A4578A0CC}" destId="{CA9D447B-60C4-45FE-92E0-E31287804977}" srcOrd="2" destOrd="0" presId="urn:microsoft.com/office/officeart/2018/2/layout/IconCircleList"/>
    <dgm:cxn modelId="{F9622BC2-EED2-4759-AA88-742A69957630}" type="presParOf" srcId="{E68D54BF-638C-40A9-B4E0-256A4578A0CC}" destId="{2788EAC4-827D-43D2-91A9-15FACB007849}" srcOrd="3" destOrd="0" presId="urn:microsoft.com/office/officeart/2018/2/layout/IconCircleList"/>
    <dgm:cxn modelId="{49E744D6-3D86-4F59-9573-E0F6C343613F}" type="presParOf" srcId="{370CC853-14C2-4239-AF7B-46411ABCA946}" destId="{139F4975-C449-4408-8580-AF2BFE81A07D}" srcOrd="11" destOrd="0" presId="urn:microsoft.com/office/officeart/2018/2/layout/IconCircleList"/>
    <dgm:cxn modelId="{FDB7B6B1-0CB0-4DA8-9E34-B740D338DAEF}" type="presParOf" srcId="{370CC853-14C2-4239-AF7B-46411ABCA946}" destId="{DB31D55B-E7A5-450D-BBAA-116790F644F8}" srcOrd="12" destOrd="0" presId="urn:microsoft.com/office/officeart/2018/2/layout/IconCircleList"/>
    <dgm:cxn modelId="{58FD9BC3-686E-420D-97C3-87458BB1D05B}" type="presParOf" srcId="{DB31D55B-E7A5-450D-BBAA-116790F644F8}" destId="{B99DA697-E2AE-4AD4-9E8C-5C597DA4B6F1}" srcOrd="0" destOrd="0" presId="urn:microsoft.com/office/officeart/2018/2/layout/IconCircleList"/>
    <dgm:cxn modelId="{643C91B5-43EF-49A0-A9FA-524D78AAB612}" type="presParOf" srcId="{DB31D55B-E7A5-450D-BBAA-116790F644F8}" destId="{78A04D6C-65E3-40B0-A324-DC728D322F29}" srcOrd="1" destOrd="0" presId="urn:microsoft.com/office/officeart/2018/2/layout/IconCircleList"/>
    <dgm:cxn modelId="{F5EB2C6D-6C29-4EE3-9EED-E48C35371F1A}" type="presParOf" srcId="{DB31D55B-E7A5-450D-BBAA-116790F644F8}" destId="{9C5C8F95-6C4B-42F2-BDA2-1E6BF7641184}" srcOrd="2" destOrd="0" presId="urn:microsoft.com/office/officeart/2018/2/layout/IconCircleList"/>
    <dgm:cxn modelId="{494CA2BF-0B11-4BA1-9ABE-1FA02797F41A}" type="presParOf" srcId="{DB31D55B-E7A5-450D-BBAA-116790F644F8}" destId="{75CEB37F-E453-44B6-BB9B-8CE05FA5508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39C32B-EE66-4BE7-9BB7-5AA5B9A16E3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1966C3-5EBD-4AA9-927A-AB9739C1B6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used three different technologies to create visualizations.</a:t>
          </a:r>
        </a:p>
      </dgm:t>
    </dgm:pt>
    <dgm:pt modelId="{E2039002-02F7-4801-9BD2-8CE4C178A87C}" type="parTrans" cxnId="{FA849A99-2382-46BB-A839-0A698CE2F18D}">
      <dgm:prSet/>
      <dgm:spPr/>
      <dgm:t>
        <a:bodyPr/>
        <a:lstStyle/>
        <a:p>
          <a:endParaRPr lang="en-US"/>
        </a:p>
      </dgm:t>
    </dgm:pt>
    <dgm:pt modelId="{F45A4F9E-3A94-4B25-B651-B1337D0A4D79}" type="sibTrans" cxnId="{FA849A99-2382-46BB-A839-0A698CE2F18D}">
      <dgm:prSet/>
      <dgm:spPr/>
      <dgm:t>
        <a:bodyPr/>
        <a:lstStyle/>
        <a:p>
          <a:endParaRPr lang="en-US"/>
        </a:p>
      </dgm:t>
    </dgm:pt>
    <dgm:pt modelId="{DCAE49D6-E8F1-4B75-B508-638A7945F2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were able to answer our research questions with all three technologies but with different level of efforts and methods.</a:t>
          </a:r>
        </a:p>
      </dgm:t>
    </dgm:pt>
    <dgm:pt modelId="{F0DFA3DA-4059-4F3F-8B36-3DA0ACE05F51}" type="parTrans" cxnId="{93988F11-6E21-442F-BB41-4B44897EA8C3}">
      <dgm:prSet/>
      <dgm:spPr/>
      <dgm:t>
        <a:bodyPr/>
        <a:lstStyle/>
        <a:p>
          <a:endParaRPr lang="en-US"/>
        </a:p>
      </dgm:t>
    </dgm:pt>
    <dgm:pt modelId="{93CDD0C7-0EF4-4BD5-9F00-EA4596316D3D}" type="sibTrans" cxnId="{93988F11-6E21-442F-BB41-4B44897EA8C3}">
      <dgm:prSet/>
      <dgm:spPr/>
      <dgm:t>
        <a:bodyPr/>
        <a:lstStyle/>
        <a:p>
          <a:endParaRPr lang="en-US"/>
        </a:p>
      </dgm:t>
    </dgm:pt>
    <dgm:pt modelId="{A37423E8-A551-487D-9FB5-AA7E2B762E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Tableau seems to be the most industry ready visualization tool with more and significant strengths. </a:t>
          </a:r>
        </a:p>
      </dgm:t>
    </dgm:pt>
    <dgm:pt modelId="{E28CD4A3-C4B6-41A4-B2AF-8AFF65B47D6C}" type="parTrans" cxnId="{34DC0B72-D6D4-433C-AA38-1286625388A4}">
      <dgm:prSet/>
      <dgm:spPr/>
      <dgm:t>
        <a:bodyPr/>
        <a:lstStyle/>
        <a:p>
          <a:endParaRPr lang="en-US"/>
        </a:p>
      </dgm:t>
    </dgm:pt>
    <dgm:pt modelId="{E9622469-D5A4-4A83-A284-F8C6291571C2}" type="sibTrans" cxnId="{34DC0B72-D6D4-433C-AA38-1286625388A4}">
      <dgm:prSet/>
      <dgm:spPr/>
      <dgm:t>
        <a:bodyPr/>
        <a:lstStyle/>
        <a:p>
          <a:endParaRPr lang="en-US"/>
        </a:p>
      </dgm:t>
    </dgm:pt>
    <dgm:pt modelId="{1F76F6F9-2410-44DC-A455-7D0FC227D110}" type="pres">
      <dgm:prSet presAssocID="{7239C32B-EE66-4BE7-9BB7-5AA5B9A16E33}" presName="root" presStyleCnt="0">
        <dgm:presLayoutVars>
          <dgm:dir/>
          <dgm:resizeHandles val="exact"/>
        </dgm:presLayoutVars>
      </dgm:prSet>
      <dgm:spPr/>
    </dgm:pt>
    <dgm:pt modelId="{00BDAB04-8E2A-4DE6-873C-B75693DCD9B1}" type="pres">
      <dgm:prSet presAssocID="{9E1966C3-5EBD-4AA9-927A-AB9739C1B637}" presName="compNode" presStyleCnt="0"/>
      <dgm:spPr/>
    </dgm:pt>
    <dgm:pt modelId="{9169471F-788E-4AE2-997E-B13AC0F0140B}" type="pres">
      <dgm:prSet presAssocID="{9E1966C3-5EBD-4AA9-927A-AB9739C1B637}" presName="bgRect" presStyleLbl="bgShp" presStyleIdx="0" presStyleCnt="3"/>
      <dgm:spPr/>
    </dgm:pt>
    <dgm:pt modelId="{D70D810B-9B73-4790-8415-AC0164CF4F67}" type="pres">
      <dgm:prSet presAssocID="{9E1966C3-5EBD-4AA9-927A-AB9739C1B6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with solid fill"/>
        </a:ext>
      </dgm:extLst>
    </dgm:pt>
    <dgm:pt modelId="{42C109A6-ED14-441D-835F-72F94DEAC442}" type="pres">
      <dgm:prSet presAssocID="{9E1966C3-5EBD-4AA9-927A-AB9739C1B637}" presName="spaceRect" presStyleCnt="0"/>
      <dgm:spPr/>
    </dgm:pt>
    <dgm:pt modelId="{6A272CE5-A126-4AB3-B143-C6A4BF96A335}" type="pres">
      <dgm:prSet presAssocID="{9E1966C3-5EBD-4AA9-927A-AB9739C1B637}" presName="parTx" presStyleLbl="revTx" presStyleIdx="0" presStyleCnt="3">
        <dgm:presLayoutVars>
          <dgm:chMax val="0"/>
          <dgm:chPref val="0"/>
        </dgm:presLayoutVars>
      </dgm:prSet>
      <dgm:spPr/>
    </dgm:pt>
    <dgm:pt modelId="{7F9ACFF5-E528-442A-9076-A65D5AD32BD0}" type="pres">
      <dgm:prSet presAssocID="{F45A4F9E-3A94-4B25-B651-B1337D0A4D79}" presName="sibTrans" presStyleCnt="0"/>
      <dgm:spPr/>
    </dgm:pt>
    <dgm:pt modelId="{8E3F10C6-DBC8-4117-A480-86B25773527F}" type="pres">
      <dgm:prSet presAssocID="{DCAE49D6-E8F1-4B75-B508-638A7945F231}" presName="compNode" presStyleCnt="0"/>
      <dgm:spPr/>
    </dgm:pt>
    <dgm:pt modelId="{37F81956-6CAF-4376-AE12-B33A84099AE9}" type="pres">
      <dgm:prSet presAssocID="{DCAE49D6-E8F1-4B75-B508-638A7945F231}" presName="bgRect" presStyleLbl="bgShp" presStyleIdx="1" presStyleCnt="3"/>
      <dgm:spPr/>
    </dgm:pt>
    <dgm:pt modelId="{E8CF530E-67B7-42FB-B1AC-D3ABFAA40DEB}" type="pres">
      <dgm:prSet presAssocID="{DCAE49D6-E8F1-4B75-B508-638A7945F2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17A9AF8-13DC-42BA-B963-D5182932A38E}" type="pres">
      <dgm:prSet presAssocID="{DCAE49D6-E8F1-4B75-B508-638A7945F231}" presName="spaceRect" presStyleCnt="0"/>
      <dgm:spPr/>
    </dgm:pt>
    <dgm:pt modelId="{D51EE074-BDF6-4493-9256-312E69D07B3E}" type="pres">
      <dgm:prSet presAssocID="{DCAE49D6-E8F1-4B75-B508-638A7945F231}" presName="parTx" presStyleLbl="revTx" presStyleIdx="1" presStyleCnt="3">
        <dgm:presLayoutVars>
          <dgm:chMax val="0"/>
          <dgm:chPref val="0"/>
        </dgm:presLayoutVars>
      </dgm:prSet>
      <dgm:spPr/>
    </dgm:pt>
    <dgm:pt modelId="{A1D48756-8E0F-4409-A43C-92274D2AF600}" type="pres">
      <dgm:prSet presAssocID="{93CDD0C7-0EF4-4BD5-9F00-EA4596316D3D}" presName="sibTrans" presStyleCnt="0"/>
      <dgm:spPr/>
    </dgm:pt>
    <dgm:pt modelId="{03272D60-17BD-42B3-AB51-C8FD476A93E0}" type="pres">
      <dgm:prSet presAssocID="{A37423E8-A551-487D-9FB5-AA7E2B762ECF}" presName="compNode" presStyleCnt="0"/>
      <dgm:spPr/>
    </dgm:pt>
    <dgm:pt modelId="{4D8B333A-C8AC-4D26-81D2-2115D5859C17}" type="pres">
      <dgm:prSet presAssocID="{A37423E8-A551-487D-9FB5-AA7E2B762ECF}" presName="bgRect" presStyleLbl="bgShp" presStyleIdx="2" presStyleCnt="3"/>
      <dgm:spPr/>
    </dgm:pt>
    <dgm:pt modelId="{CA4BFCA0-242D-443F-B2FE-BC06D579AED5}" type="pres">
      <dgm:prSet presAssocID="{A37423E8-A551-487D-9FB5-AA7E2B762E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09A12F45-58EB-418B-BC3C-5AEB5EDC2DA7}" type="pres">
      <dgm:prSet presAssocID="{A37423E8-A551-487D-9FB5-AA7E2B762ECF}" presName="spaceRect" presStyleCnt="0"/>
      <dgm:spPr/>
    </dgm:pt>
    <dgm:pt modelId="{C0DB89E7-D14C-42A2-8AB3-E0C23C32A5F5}" type="pres">
      <dgm:prSet presAssocID="{A37423E8-A551-487D-9FB5-AA7E2B762E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4E2908-A462-4638-B236-37DFF106E221}" type="presOf" srcId="{A37423E8-A551-487D-9FB5-AA7E2B762ECF}" destId="{C0DB89E7-D14C-42A2-8AB3-E0C23C32A5F5}" srcOrd="0" destOrd="0" presId="urn:microsoft.com/office/officeart/2018/2/layout/IconVerticalSolidList"/>
    <dgm:cxn modelId="{93988F11-6E21-442F-BB41-4B44897EA8C3}" srcId="{7239C32B-EE66-4BE7-9BB7-5AA5B9A16E33}" destId="{DCAE49D6-E8F1-4B75-B508-638A7945F231}" srcOrd="1" destOrd="0" parTransId="{F0DFA3DA-4059-4F3F-8B36-3DA0ACE05F51}" sibTransId="{93CDD0C7-0EF4-4BD5-9F00-EA4596316D3D}"/>
    <dgm:cxn modelId="{41CE4037-321A-4A18-A26A-F5DF3B20DC90}" type="presOf" srcId="{9E1966C3-5EBD-4AA9-927A-AB9739C1B637}" destId="{6A272CE5-A126-4AB3-B143-C6A4BF96A335}" srcOrd="0" destOrd="0" presId="urn:microsoft.com/office/officeart/2018/2/layout/IconVerticalSolidList"/>
    <dgm:cxn modelId="{34DC0B72-D6D4-433C-AA38-1286625388A4}" srcId="{7239C32B-EE66-4BE7-9BB7-5AA5B9A16E33}" destId="{A37423E8-A551-487D-9FB5-AA7E2B762ECF}" srcOrd="2" destOrd="0" parTransId="{E28CD4A3-C4B6-41A4-B2AF-8AFF65B47D6C}" sibTransId="{E9622469-D5A4-4A83-A284-F8C6291571C2}"/>
    <dgm:cxn modelId="{FA849A99-2382-46BB-A839-0A698CE2F18D}" srcId="{7239C32B-EE66-4BE7-9BB7-5AA5B9A16E33}" destId="{9E1966C3-5EBD-4AA9-927A-AB9739C1B637}" srcOrd="0" destOrd="0" parTransId="{E2039002-02F7-4801-9BD2-8CE4C178A87C}" sibTransId="{F45A4F9E-3A94-4B25-B651-B1337D0A4D79}"/>
    <dgm:cxn modelId="{9AA6F4AD-C579-487D-BA43-6AB17EA9B4C9}" type="presOf" srcId="{DCAE49D6-E8F1-4B75-B508-638A7945F231}" destId="{D51EE074-BDF6-4493-9256-312E69D07B3E}" srcOrd="0" destOrd="0" presId="urn:microsoft.com/office/officeart/2018/2/layout/IconVerticalSolidList"/>
    <dgm:cxn modelId="{A6F428C7-B470-440F-92AF-A17909518DD3}" type="presOf" srcId="{7239C32B-EE66-4BE7-9BB7-5AA5B9A16E33}" destId="{1F76F6F9-2410-44DC-A455-7D0FC227D110}" srcOrd="0" destOrd="0" presId="urn:microsoft.com/office/officeart/2018/2/layout/IconVerticalSolidList"/>
    <dgm:cxn modelId="{2E3C85F5-244B-4D40-AB70-D228E4966512}" type="presParOf" srcId="{1F76F6F9-2410-44DC-A455-7D0FC227D110}" destId="{00BDAB04-8E2A-4DE6-873C-B75693DCD9B1}" srcOrd="0" destOrd="0" presId="urn:microsoft.com/office/officeart/2018/2/layout/IconVerticalSolidList"/>
    <dgm:cxn modelId="{29C1605C-EEF4-41B9-A5F1-3D7CBA5616D0}" type="presParOf" srcId="{00BDAB04-8E2A-4DE6-873C-B75693DCD9B1}" destId="{9169471F-788E-4AE2-997E-B13AC0F0140B}" srcOrd="0" destOrd="0" presId="urn:microsoft.com/office/officeart/2018/2/layout/IconVerticalSolidList"/>
    <dgm:cxn modelId="{08C063CD-F6C4-46AA-95FD-D8BD28238B18}" type="presParOf" srcId="{00BDAB04-8E2A-4DE6-873C-B75693DCD9B1}" destId="{D70D810B-9B73-4790-8415-AC0164CF4F67}" srcOrd="1" destOrd="0" presId="urn:microsoft.com/office/officeart/2018/2/layout/IconVerticalSolidList"/>
    <dgm:cxn modelId="{D3CB5869-BACE-4621-B66F-48CB74BA74A3}" type="presParOf" srcId="{00BDAB04-8E2A-4DE6-873C-B75693DCD9B1}" destId="{42C109A6-ED14-441D-835F-72F94DEAC442}" srcOrd="2" destOrd="0" presId="urn:microsoft.com/office/officeart/2018/2/layout/IconVerticalSolidList"/>
    <dgm:cxn modelId="{CE104DD6-8BB2-47B7-AF06-F179DD3DA6C2}" type="presParOf" srcId="{00BDAB04-8E2A-4DE6-873C-B75693DCD9B1}" destId="{6A272CE5-A126-4AB3-B143-C6A4BF96A335}" srcOrd="3" destOrd="0" presId="urn:microsoft.com/office/officeart/2018/2/layout/IconVerticalSolidList"/>
    <dgm:cxn modelId="{9FCE2468-B319-4BD1-B3AD-931B503B6771}" type="presParOf" srcId="{1F76F6F9-2410-44DC-A455-7D0FC227D110}" destId="{7F9ACFF5-E528-442A-9076-A65D5AD32BD0}" srcOrd="1" destOrd="0" presId="urn:microsoft.com/office/officeart/2018/2/layout/IconVerticalSolidList"/>
    <dgm:cxn modelId="{7A57DB90-A2D8-4B73-A001-3C4E79E6A2AD}" type="presParOf" srcId="{1F76F6F9-2410-44DC-A455-7D0FC227D110}" destId="{8E3F10C6-DBC8-4117-A480-86B25773527F}" srcOrd="2" destOrd="0" presId="urn:microsoft.com/office/officeart/2018/2/layout/IconVerticalSolidList"/>
    <dgm:cxn modelId="{61BD71F2-82D4-4FBC-A9EE-4605DBB6BD27}" type="presParOf" srcId="{8E3F10C6-DBC8-4117-A480-86B25773527F}" destId="{37F81956-6CAF-4376-AE12-B33A84099AE9}" srcOrd="0" destOrd="0" presId="urn:microsoft.com/office/officeart/2018/2/layout/IconVerticalSolidList"/>
    <dgm:cxn modelId="{B57D7B94-549C-4227-8EF1-DED1678DC683}" type="presParOf" srcId="{8E3F10C6-DBC8-4117-A480-86B25773527F}" destId="{E8CF530E-67B7-42FB-B1AC-D3ABFAA40DEB}" srcOrd="1" destOrd="0" presId="urn:microsoft.com/office/officeart/2018/2/layout/IconVerticalSolidList"/>
    <dgm:cxn modelId="{3216B918-2079-47A6-837F-445CACF2949D}" type="presParOf" srcId="{8E3F10C6-DBC8-4117-A480-86B25773527F}" destId="{917A9AF8-13DC-42BA-B963-D5182932A38E}" srcOrd="2" destOrd="0" presId="urn:microsoft.com/office/officeart/2018/2/layout/IconVerticalSolidList"/>
    <dgm:cxn modelId="{D8A0B720-B5F2-46A0-AC4C-A35A6238D46D}" type="presParOf" srcId="{8E3F10C6-DBC8-4117-A480-86B25773527F}" destId="{D51EE074-BDF6-4493-9256-312E69D07B3E}" srcOrd="3" destOrd="0" presId="urn:microsoft.com/office/officeart/2018/2/layout/IconVerticalSolidList"/>
    <dgm:cxn modelId="{A01A3BBF-2539-48F9-BE70-B2117EBBDB0C}" type="presParOf" srcId="{1F76F6F9-2410-44DC-A455-7D0FC227D110}" destId="{A1D48756-8E0F-4409-A43C-92274D2AF600}" srcOrd="3" destOrd="0" presId="urn:microsoft.com/office/officeart/2018/2/layout/IconVerticalSolidList"/>
    <dgm:cxn modelId="{4DF0CB4C-B5B9-4223-95E9-9716627FC647}" type="presParOf" srcId="{1F76F6F9-2410-44DC-A455-7D0FC227D110}" destId="{03272D60-17BD-42B3-AB51-C8FD476A93E0}" srcOrd="4" destOrd="0" presId="urn:microsoft.com/office/officeart/2018/2/layout/IconVerticalSolidList"/>
    <dgm:cxn modelId="{4F2B27DA-BC3C-4391-A84D-1182835742C6}" type="presParOf" srcId="{03272D60-17BD-42B3-AB51-C8FD476A93E0}" destId="{4D8B333A-C8AC-4D26-81D2-2115D5859C17}" srcOrd="0" destOrd="0" presId="urn:microsoft.com/office/officeart/2018/2/layout/IconVerticalSolidList"/>
    <dgm:cxn modelId="{84DF3A41-CC14-4B42-9036-A002623C9029}" type="presParOf" srcId="{03272D60-17BD-42B3-AB51-C8FD476A93E0}" destId="{CA4BFCA0-242D-443F-B2FE-BC06D579AED5}" srcOrd="1" destOrd="0" presId="urn:microsoft.com/office/officeart/2018/2/layout/IconVerticalSolidList"/>
    <dgm:cxn modelId="{AA3570E2-35B8-4992-821A-C795E44EF63C}" type="presParOf" srcId="{03272D60-17BD-42B3-AB51-C8FD476A93E0}" destId="{09A12F45-58EB-418B-BC3C-5AEB5EDC2DA7}" srcOrd="2" destOrd="0" presId="urn:microsoft.com/office/officeart/2018/2/layout/IconVerticalSolidList"/>
    <dgm:cxn modelId="{A0EAC616-BB31-4189-9CD8-8DEC873249C6}" type="presParOf" srcId="{03272D60-17BD-42B3-AB51-C8FD476A93E0}" destId="{C0DB89E7-D14C-42A2-8AB3-E0C23C32A5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FB456-C8FD-4F31-95D4-B0BBFBCE7ED6}">
      <dsp:nvSpPr>
        <dsp:cNvPr id="0" name=""/>
        <dsp:cNvSpPr/>
      </dsp:nvSpPr>
      <dsp:spPr>
        <a:xfrm>
          <a:off x="0" y="2314"/>
          <a:ext cx="5959475" cy="11732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8D288-9649-45E0-A3E1-680AA5F26186}">
      <dsp:nvSpPr>
        <dsp:cNvPr id="0" name=""/>
        <dsp:cNvSpPr/>
      </dsp:nvSpPr>
      <dsp:spPr>
        <a:xfrm>
          <a:off x="354921" y="266306"/>
          <a:ext cx="645312" cy="64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7B1C2-82B0-43D4-B72B-2597FBC89BEA}">
      <dsp:nvSpPr>
        <dsp:cNvPr id="0" name=""/>
        <dsp:cNvSpPr/>
      </dsp:nvSpPr>
      <dsp:spPr>
        <a:xfrm>
          <a:off x="1355155" y="2314"/>
          <a:ext cx="4604319" cy="1173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4" tIns="124174" rIns="124174" bIns="12417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Data belongs to an E-commerce Enterprise</a:t>
          </a:r>
          <a:endParaRPr lang="en-US" sz="2100" kern="1200"/>
        </a:p>
      </dsp:txBody>
      <dsp:txXfrm>
        <a:off x="1355155" y="2314"/>
        <a:ext cx="4604319" cy="1173294"/>
      </dsp:txXfrm>
    </dsp:sp>
    <dsp:sp modelId="{8AD2BFBF-821F-4EEF-B1E9-B89E0DC66AB3}">
      <dsp:nvSpPr>
        <dsp:cNvPr id="0" name=""/>
        <dsp:cNvSpPr/>
      </dsp:nvSpPr>
      <dsp:spPr>
        <a:xfrm>
          <a:off x="0" y="1468933"/>
          <a:ext cx="5959475" cy="11732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25FE6-0770-472A-9B3F-34013518BCD3}">
      <dsp:nvSpPr>
        <dsp:cNvPr id="0" name=""/>
        <dsp:cNvSpPr/>
      </dsp:nvSpPr>
      <dsp:spPr>
        <a:xfrm>
          <a:off x="354921" y="1732925"/>
          <a:ext cx="645312" cy="64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49635-D56F-4708-9C7F-2825F67AAF99}">
      <dsp:nvSpPr>
        <dsp:cNvPr id="0" name=""/>
        <dsp:cNvSpPr/>
      </dsp:nvSpPr>
      <dsp:spPr>
        <a:xfrm>
          <a:off x="1355155" y="1468933"/>
          <a:ext cx="4604319" cy="1173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4" tIns="124174" rIns="124174" bIns="12417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Data is about sales and return figures of the products sold by the company</a:t>
          </a:r>
          <a:endParaRPr lang="en-US" sz="2100" kern="1200"/>
        </a:p>
      </dsp:txBody>
      <dsp:txXfrm>
        <a:off x="1355155" y="1468933"/>
        <a:ext cx="4604319" cy="1173294"/>
      </dsp:txXfrm>
    </dsp:sp>
    <dsp:sp modelId="{F92455D5-7FAC-4862-8522-B82EDDE1064B}">
      <dsp:nvSpPr>
        <dsp:cNvPr id="0" name=""/>
        <dsp:cNvSpPr/>
      </dsp:nvSpPr>
      <dsp:spPr>
        <a:xfrm>
          <a:off x="0" y="2935552"/>
          <a:ext cx="5959475" cy="11732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59000-6F05-46BE-88CE-2CAABBC82DF2}">
      <dsp:nvSpPr>
        <dsp:cNvPr id="0" name=""/>
        <dsp:cNvSpPr/>
      </dsp:nvSpPr>
      <dsp:spPr>
        <a:xfrm>
          <a:off x="354921" y="3199543"/>
          <a:ext cx="645312" cy="64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3DDC6-7113-4455-B57B-2CCAD88D8325}">
      <dsp:nvSpPr>
        <dsp:cNvPr id="0" name=""/>
        <dsp:cNvSpPr/>
      </dsp:nvSpPr>
      <dsp:spPr>
        <a:xfrm>
          <a:off x="1355155" y="2935552"/>
          <a:ext cx="4604319" cy="1173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4" tIns="124174" rIns="124174" bIns="12417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contains various attributes concerning sales like location, ship mode, order date, category, etc.</a:t>
          </a:r>
        </a:p>
      </dsp:txBody>
      <dsp:txXfrm>
        <a:off x="1355155" y="2935552"/>
        <a:ext cx="4604319" cy="1173294"/>
      </dsp:txXfrm>
    </dsp:sp>
    <dsp:sp modelId="{D9987205-80E7-414F-B764-BEC8564852B0}">
      <dsp:nvSpPr>
        <dsp:cNvPr id="0" name=""/>
        <dsp:cNvSpPr/>
      </dsp:nvSpPr>
      <dsp:spPr>
        <a:xfrm>
          <a:off x="0" y="4402171"/>
          <a:ext cx="5959475" cy="11732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30C33-FAD4-4417-BD19-4DD825058EA1}">
      <dsp:nvSpPr>
        <dsp:cNvPr id="0" name=""/>
        <dsp:cNvSpPr/>
      </dsp:nvSpPr>
      <dsp:spPr>
        <a:xfrm>
          <a:off x="354921" y="4666162"/>
          <a:ext cx="645312" cy="6453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6879-6C7B-4E6D-8291-4734AE7BF74C}">
      <dsp:nvSpPr>
        <dsp:cNvPr id="0" name=""/>
        <dsp:cNvSpPr/>
      </dsp:nvSpPr>
      <dsp:spPr>
        <a:xfrm>
          <a:off x="1355155" y="4402171"/>
          <a:ext cx="4604319" cy="1173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4" tIns="124174" rIns="124174" bIns="12417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Our data hold 51290 records starting from year 2011 to 2014</a:t>
          </a:r>
        </a:p>
      </dsp:txBody>
      <dsp:txXfrm>
        <a:off x="1355155" y="4402171"/>
        <a:ext cx="4604319" cy="1173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FCEF1-EED9-460A-874B-C99EE48F94D8}">
      <dsp:nvSpPr>
        <dsp:cNvPr id="0" name=""/>
        <dsp:cNvSpPr/>
      </dsp:nvSpPr>
      <dsp:spPr>
        <a:xfrm>
          <a:off x="95534" y="137062"/>
          <a:ext cx="793352" cy="7933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F7C3A-4A26-4349-82CB-179F246DC431}">
      <dsp:nvSpPr>
        <dsp:cNvPr id="0" name=""/>
        <dsp:cNvSpPr/>
      </dsp:nvSpPr>
      <dsp:spPr>
        <a:xfrm>
          <a:off x="262138" y="303666"/>
          <a:ext cx="460144" cy="460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842AF-BEAB-4E91-B540-CFAE427B7295}">
      <dsp:nvSpPr>
        <dsp:cNvPr id="0" name=""/>
        <dsp:cNvSpPr/>
      </dsp:nvSpPr>
      <dsp:spPr>
        <a:xfrm>
          <a:off x="1058891" y="137062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Import all relevant libraries</a:t>
          </a:r>
        </a:p>
      </dsp:txBody>
      <dsp:txXfrm>
        <a:off x="1058891" y="137062"/>
        <a:ext cx="1870045" cy="793352"/>
      </dsp:txXfrm>
    </dsp:sp>
    <dsp:sp modelId="{6A9EE274-ABE5-423B-95FE-09A2DA02D01D}">
      <dsp:nvSpPr>
        <dsp:cNvPr id="0" name=""/>
        <dsp:cNvSpPr/>
      </dsp:nvSpPr>
      <dsp:spPr>
        <a:xfrm>
          <a:off x="3254777" y="137062"/>
          <a:ext cx="793352" cy="7933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30F80-F43F-4671-AEBA-B3A49B988442}">
      <dsp:nvSpPr>
        <dsp:cNvPr id="0" name=""/>
        <dsp:cNvSpPr/>
      </dsp:nvSpPr>
      <dsp:spPr>
        <a:xfrm>
          <a:off x="3421381" y="303666"/>
          <a:ext cx="460144" cy="460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DE70F-CD4E-4CD3-A9CB-D711F4A76C62}">
      <dsp:nvSpPr>
        <dsp:cNvPr id="0" name=""/>
        <dsp:cNvSpPr/>
      </dsp:nvSpPr>
      <dsp:spPr>
        <a:xfrm>
          <a:off x="4218134" y="137062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Import data using pandas in python</a:t>
          </a:r>
        </a:p>
      </dsp:txBody>
      <dsp:txXfrm>
        <a:off x="4218134" y="137062"/>
        <a:ext cx="1870045" cy="793352"/>
      </dsp:txXfrm>
    </dsp:sp>
    <dsp:sp modelId="{DEA2C67C-4FE1-4B76-B02F-F95020351154}">
      <dsp:nvSpPr>
        <dsp:cNvPr id="0" name=""/>
        <dsp:cNvSpPr/>
      </dsp:nvSpPr>
      <dsp:spPr>
        <a:xfrm>
          <a:off x="6414021" y="137062"/>
          <a:ext cx="793352" cy="793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EECEF-037A-4479-BD05-311D2A3FA588}">
      <dsp:nvSpPr>
        <dsp:cNvPr id="0" name=""/>
        <dsp:cNvSpPr/>
      </dsp:nvSpPr>
      <dsp:spPr>
        <a:xfrm>
          <a:off x="6580625" y="303666"/>
          <a:ext cx="460144" cy="460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FAA79-2A29-44AB-95B0-E1B6E0B0E424}">
      <dsp:nvSpPr>
        <dsp:cNvPr id="0" name=""/>
        <dsp:cNvSpPr/>
      </dsp:nvSpPr>
      <dsp:spPr>
        <a:xfrm>
          <a:off x="7377378" y="137062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Preliminary examination of raw data to find the gaps</a:t>
          </a:r>
        </a:p>
      </dsp:txBody>
      <dsp:txXfrm>
        <a:off x="7377378" y="137062"/>
        <a:ext cx="1870045" cy="793352"/>
      </dsp:txXfrm>
    </dsp:sp>
    <dsp:sp modelId="{583E9698-5434-4F13-B10C-029C5F574952}">
      <dsp:nvSpPr>
        <dsp:cNvPr id="0" name=""/>
        <dsp:cNvSpPr/>
      </dsp:nvSpPr>
      <dsp:spPr>
        <a:xfrm>
          <a:off x="95534" y="1614068"/>
          <a:ext cx="793352" cy="7933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56E60-9880-4510-A3AA-6F6224E361C3}">
      <dsp:nvSpPr>
        <dsp:cNvPr id="0" name=""/>
        <dsp:cNvSpPr/>
      </dsp:nvSpPr>
      <dsp:spPr>
        <a:xfrm>
          <a:off x="262138" y="1780672"/>
          <a:ext cx="460144" cy="4601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EBD-F79C-48DE-B616-4E50BBC22E16}">
      <dsp:nvSpPr>
        <dsp:cNvPr id="0" name=""/>
        <dsp:cNvSpPr/>
      </dsp:nvSpPr>
      <dsp:spPr>
        <a:xfrm>
          <a:off x="1058891" y="1614068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Fixing all the gaps – Renaming columns, imputing missing values, etc.</a:t>
          </a:r>
        </a:p>
      </dsp:txBody>
      <dsp:txXfrm>
        <a:off x="1058891" y="1614068"/>
        <a:ext cx="1870045" cy="793352"/>
      </dsp:txXfrm>
    </dsp:sp>
    <dsp:sp modelId="{E1F6FADA-2A5C-4872-9C1C-2EFEC2E74433}">
      <dsp:nvSpPr>
        <dsp:cNvPr id="0" name=""/>
        <dsp:cNvSpPr/>
      </dsp:nvSpPr>
      <dsp:spPr>
        <a:xfrm>
          <a:off x="3254777" y="1614068"/>
          <a:ext cx="793352" cy="7933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63E44-152C-4FCA-8892-D6CE0BF2151A}">
      <dsp:nvSpPr>
        <dsp:cNvPr id="0" name=""/>
        <dsp:cNvSpPr/>
      </dsp:nvSpPr>
      <dsp:spPr>
        <a:xfrm>
          <a:off x="3421381" y="1780672"/>
          <a:ext cx="460144" cy="4601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3FDE1-34DA-4006-80D3-024732D3EE39}">
      <dsp:nvSpPr>
        <dsp:cNvPr id="0" name=""/>
        <dsp:cNvSpPr/>
      </dsp:nvSpPr>
      <dsp:spPr>
        <a:xfrm>
          <a:off x="4218134" y="1614068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Creation of new columns from existing ones</a:t>
          </a:r>
        </a:p>
      </dsp:txBody>
      <dsp:txXfrm>
        <a:off x="4218134" y="1614068"/>
        <a:ext cx="1870045" cy="793352"/>
      </dsp:txXfrm>
    </dsp:sp>
    <dsp:sp modelId="{544C28B1-0D1C-43CA-9467-F8830F514364}">
      <dsp:nvSpPr>
        <dsp:cNvPr id="0" name=""/>
        <dsp:cNvSpPr/>
      </dsp:nvSpPr>
      <dsp:spPr>
        <a:xfrm>
          <a:off x="6414021" y="1614068"/>
          <a:ext cx="793352" cy="7933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5E525-155A-4D85-8530-651406DA24E2}">
      <dsp:nvSpPr>
        <dsp:cNvPr id="0" name=""/>
        <dsp:cNvSpPr/>
      </dsp:nvSpPr>
      <dsp:spPr>
        <a:xfrm>
          <a:off x="6580625" y="1780672"/>
          <a:ext cx="460144" cy="4601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8EAC4-827D-43D2-91A9-15FACB007849}">
      <dsp:nvSpPr>
        <dsp:cNvPr id="0" name=""/>
        <dsp:cNvSpPr/>
      </dsp:nvSpPr>
      <dsp:spPr>
        <a:xfrm>
          <a:off x="7377378" y="1614068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Join all the data frames appropriately into one.</a:t>
          </a:r>
        </a:p>
      </dsp:txBody>
      <dsp:txXfrm>
        <a:off x="7377378" y="1614068"/>
        <a:ext cx="1870045" cy="793352"/>
      </dsp:txXfrm>
    </dsp:sp>
    <dsp:sp modelId="{B99DA697-E2AE-4AD4-9E8C-5C597DA4B6F1}">
      <dsp:nvSpPr>
        <dsp:cNvPr id="0" name=""/>
        <dsp:cNvSpPr/>
      </dsp:nvSpPr>
      <dsp:spPr>
        <a:xfrm>
          <a:off x="95534" y="3091074"/>
          <a:ext cx="793352" cy="7933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04D6C-65E3-40B0-A324-DC728D322F29}">
      <dsp:nvSpPr>
        <dsp:cNvPr id="0" name=""/>
        <dsp:cNvSpPr/>
      </dsp:nvSpPr>
      <dsp:spPr>
        <a:xfrm>
          <a:off x="262138" y="3257678"/>
          <a:ext cx="460144" cy="4601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EB37F-E453-44B6-BB9B-8CE05FA55082}">
      <dsp:nvSpPr>
        <dsp:cNvPr id="0" name=""/>
        <dsp:cNvSpPr/>
      </dsp:nvSpPr>
      <dsp:spPr>
        <a:xfrm>
          <a:off x="1058891" y="3091074"/>
          <a:ext cx="1870045" cy="79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Export the final data set as a CSV file</a:t>
          </a:r>
        </a:p>
      </dsp:txBody>
      <dsp:txXfrm>
        <a:off x="1058891" y="3091074"/>
        <a:ext cx="1870045" cy="7933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471F-788E-4AE2-997E-B13AC0F0140B}">
      <dsp:nvSpPr>
        <dsp:cNvPr id="0" name=""/>
        <dsp:cNvSpPr/>
      </dsp:nvSpPr>
      <dsp:spPr>
        <a:xfrm>
          <a:off x="0" y="613"/>
          <a:ext cx="5369029" cy="14365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D810B-9B73-4790-8415-AC0164CF4F67}">
      <dsp:nvSpPr>
        <dsp:cNvPr id="0" name=""/>
        <dsp:cNvSpPr/>
      </dsp:nvSpPr>
      <dsp:spPr>
        <a:xfrm>
          <a:off x="434560" y="323840"/>
          <a:ext cx="790109" cy="790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72CE5-A126-4AB3-B143-C6A4BF96A335}">
      <dsp:nvSpPr>
        <dsp:cNvPr id="0" name=""/>
        <dsp:cNvSpPr/>
      </dsp:nvSpPr>
      <dsp:spPr>
        <a:xfrm>
          <a:off x="1659230" y="613"/>
          <a:ext cx="3709798" cy="143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36" tIns="152036" rIns="152036" bIns="152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used three different technologies to create visualizations.</a:t>
          </a:r>
        </a:p>
      </dsp:txBody>
      <dsp:txXfrm>
        <a:off x="1659230" y="613"/>
        <a:ext cx="3709798" cy="1436563"/>
      </dsp:txXfrm>
    </dsp:sp>
    <dsp:sp modelId="{37F81956-6CAF-4376-AE12-B33A84099AE9}">
      <dsp:nvSpPr>
        <dsp:cNvPr id="0" name=""/>
        <dsp:cNvSpPr/>
      </dsp:nvSpPr>
      <dsp:spPr>
        <a:xfrm>
          <a:off x="0" y="1796318"/>
          <a:ext cx="5369029" cy="14365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F530E-67B7-42FB-B1AC-D3ABFAA40DEB}">
      <dsp:nvSpPr>
        <dsp:cNvPr id="0" name=""/>
        <dsp:cNvSpPr/>
      </dsp:nvSpPr>
      <dsp:spPr>
        <a:xfrm>
          <a:off x="434560" y="2119545"/>
          <a:ext cx="790109" cy="790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EE074-BDF6-4493-9256-312E69D07B3E}">
      <dsp:nvSpPr>
        <dsp:cNvPr id="0" name=""/>
        <dsp:cNvSpPr/>
      </dsp:nvSpPr>
      <dsp:spPr>
        <a:xfrm>
          <a:off x="1659230" y="1796318"/>
          <a:ext cx="3709798" cy="143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36" tIns="152036" rIns="152036" bIns="152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were able to answer our research questions with all three technologies but with different level of efforts and methods.</a:t>
          </a:r>
        </a:p>
      </dsp:txBody>
      <dsp:txXfrm>
        <a:off x="1659230" y="1796318"/>
        <a:ext cx="3709798" cy="1436563"/>
      </dsp:txXfrm>
    </dsp:sp>
    <dsp:sp modelId="{4D8B333A-C8AC-4D26-81D2-2115D5859C17}">
      <dsp:nvSpPr>
        <dsp:cNvPr id="0" name=""/>
        <dsp:cNvSpPr/>
      </dsp:nvSpPr>
      <dsp:spPr>
        <a:xfrm>
          <a:off x="0" y="3592022"/>
          <a:ext cx="5369029" cy="14365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BFCA0-242D-443F-B2FE-BC06D579AED5}">
      <dsp:nvSpPr>
        <dsp:cNvPr id="0" name=""/>
        <dsp:cNvSpPr/>
      </dsp:nvSpPr>
      <dsp:spPr>
        <a:xfrm>
          <a:off x="434560" y="3915249"/>
          <a:ext cx="790109" cy="790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89E7-D14C-42A2-8AB3-E0C23C32A5F5}">
      <dsp:nvSpPr>
        <dsp:cNvPr id="0" name=""/>
        <dsp:cNvSpPr/>
      </dsp:nvSpPr>
      <dsp:spPr>
        <a:xfrm>
          <a:off x="1659230" y="3592022"/>
          <a:ext cx="3709798" cy="143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36" tIns="152036" rIns="152036" bIns="1520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Tableau seems to be the most industry ready visualization tool with more and significant strengths. </a:t>
          </a:r>
        </a:p>
      </dsp:txBody>
      <dsp:txXfrm>
        <a:off x="1659230" y="3592022"/>
        <a:ext cx="3709798" cy="1436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57335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0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4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2682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8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9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2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5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456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15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F08A1D7-D8D9-A947-816D-024F47046D8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1EA6395-1429-A04F-8CB6-4F98C14284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351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CF56A2-8874-8249-BF6B-471E40942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 dirty="0"/>
              <a:t>E-commerce Sales &amp; Returns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2C7163-A381-46CE-B121-C5634D614BA0}"/>
              </a:ext>
            </a:extLst>
          </p:cNvPr>
          <p:cNvSpPr txBox="1"/>
          <p:nvPr/>
        </p:nvSpPr>
        <p:spPr>
          <a:xfrm>
            <a:off x="8041341" y="4105835"/>
            <a:ext cx="2672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Nishant Verma</a:t>
            </a:r>
          </a:p>
          <a:p>
            <a:r>
              <a:rPr lang="en-US" dirty="0"/>
              <a:t>Khubim Kumar Chhetri</a:t>
            </a:r>
          </a:p>
          <a:p>
            <a:r>
              <a:rPr lang="en-US" dirty="0"/>
              <a:t>Murthy Routhula</a:t>
            </a:r>
          </a:p>
        </p:txBody>
      </p:sp>
    </p:spTree>
    <p:extLst>
      <p:ext uri="{BB962C8B-B14F-4D97-AF65-F5344CB8AC3E}">
        <p14:creationId xmlns:p14="http://schemas.microsoft.com/office/powerpoint/2010/main" val="269068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57CE486-FFDA-7ADE-5139-F62A64227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729155"/>
              </p:ext>
            </p:extLst>
          </p:nvPr>
        </p:nvGraphicFramePr>
        <p:xfrm>
          <a:off x="1188720" y="640080"/>
          <a:ext cx="5369029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246D8-28C9-844A-B20A-4F7DD955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298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DCD2F8-5FB9-41E6-B597-C4FC0BFA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Thank you!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84BAF1FC-E1F4-EDD8-99A9-1C684345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879" y="1340841"/>
            <a:ext cx="4375510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301C4D-ADB9-2647-A166-0D9B1669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Autofit/>
          </a:bodyPr>
          <a:lstStyle/>
          <a:p>
            <a:r>
              <a:rPr lang="en-IN" sz="2400" dirty="0"/>
              <a:t>About Data</a:t>
            </a:r>
          </a:p>
          <a:p>
            <a:r>
              <a:rPr lang="en-IN" sz="2400" dirty="0"/>
              <a:t>Research Questions</a:t>
            </a:r>
          </a:p>
          <a:p>
            <a:r>
              <a:rPr lang="en-IN" sz="2400" dirty="0"/>
              <a:t>Data Preparation</a:t>
            </a:r>
          </a:p>
          <a:p>
            <a:r>
              <a:rPr lang="en-IN" sz="2400" dirty="0"/>
              <a:t>Visualizations</a:t>
            </a:r>
          </a:p>
          <a:p>
            <a:r>
              <a:rPr lang="en-IN" sz="2400" dirty="0"/>
              <a:t>Technology Comparison</a:t>
            </a:r>
          </a:p>
          <a:p>
            <a:r>
              <a:rPr lang="en-IN" sz="2400" dirty="0"/>
              <a:t>Conclusion</a:t>
            </a:r>
          </a:p>
          <a:p>
            <a:endParaRPr lang="en-US" sz="2400" dirty="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F7F91-FB67-6A4F-AE03-B3B7E721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2"/>
                </a:solidFill>
              </a:rPr>
              <a:t>Contents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0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6521D-FB84-7E48-B211-D1BFE46C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IN"/>
              <a:t>About Data</a:t>
            </a:r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9047AE-FBE0-468E-931A-47E601ECC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766997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604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2D2E-2470-B241-91FD-16F5E4786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en-IN" dirty="0"/>
              <a:t>What does the sales trend show in the given data? </a:t>
            </a:r>
          </a:p>
          <a:p>
            <a:r>
              <a:rPr lang="en-IN" dirty="0"/>
              <a:t>What is the overall returns rate of the company over the years ?</a:t>
            </a:r>
          </a:p>
          <a:p>
            <a:r>
              <a:rPr lang="en-IN" dirty="0"/>
              <a:t>What segment, region, market or region brings more sales to the company?</a:t>
            </a:r>
          </a:p>
          <a:p>
            <a:r>
              <a:rPr lang="en-IN" dirty="0"/>
              <a:t>What are the most returned products?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CE488-38EE-6A40-90B2-0BE82F28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2"/>
                </a:solidFill>
              </a:rPr>
              <a:t>Research</a:t>
            </a:r>
            <a:br>
              <a:rPr lang="en-IN" sz="4000" dirty="0">
                <a:solidFill>
                  <a:schemeClr val="bg2"/>
                </a:solidFill>
              </a:rPr>
            </a:br>
            <a:r>
              <a:rPr lang="en-IN" sz="4000" dirty="0">
                <a:solidFill>
                  <a:schemeClr val="bg2"/>
                </a:solidFill>
              </a:rPr>
              <a:t>Questions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6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0933C606-1205-2A42-9939-AC912E90A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785"/>
          <a:stretch/>
        </p:blipFill>
        <p:spPr>
          <a:xfrm>
            <a:off x="-100013" y="-138128"/>
            <a:ext cx="5159382" cy="7124716"/>
          </a:xfrm>
          <a:prstGeom prst="rect">
            <a:avLst/>
          </a:prstGeom>
        </p:spPr>
      </p:pic>
      <p:sp>
        <p:nvSpPr>
          <p:cNvPr id="41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240C-79B8-9D4B-B349-B1DBEB05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067" y="1215061"/>
            <a:ext cx="5607908" cy="4408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br>
              <a:rPr lang="en-US" sz="7000" dirty="0"/>
            </a:br>
            <a:r>
              <a:rPr lang="en-US" sz="7000" dirty="0"/>
              <a:t>                                            </a:t>
            </a:r>
            <a:r>
              <a:rPr lang="en-US" sz="5300" dirty="0"/>
              <a:t>DATA PREPARATION</a:t>
            </a:r>
            <a:br>
              <a:rPr lang="en-US" sz="7000" dirty="0"/>
            </a:b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7000" dirty="0"/>
            </a:b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401401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84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extBox 14">
            <a:extLst>
              <a:ext uri="{FF2B5EF4-FFF2-40B4-BE49-F238E27FC236}">
                <a16:creationId xmlns:a16="http://schemas.microsoft.com/office/drawing/2014/main" id="{D5E67BEE-74F6-C2AF-624D-749B38E52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096169"/>
              </p:ext>
            </p:extLst>
          </p:nvPr>
        </p:nvGraphicFramePr>
        <p:xfrm>
          <a:off x="1433895" y="1380936"/>
          <a:ext cx="9342958" cy="402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71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4834E-49A8-4398-AAA3-E24472AA805B}"/>
              </a:ext>
            </a:extLst>
          </p:cNvPr>
          <p:cNvSpPr txBox="1"/>
          <p:nvPr/>
        </p:nvSpPr>
        <p:spPr>
          <a:xfrm>
            <a:off x="1478522" y="1705043"/>
            <a:ext cx="5301138" cy="25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YAY! We are ready for Data Visualization</a:t>
            </a:r>
          </a:p>
        </p:txBody>
      </p:sp>
      <p:pic>
        <p:nvPicPr>
          <p:cNvPr id="64" name="Picture 63" descr="3D black and red cube illustration">
            <a:extLst>
              <a:ext uri="{FF2B5EF4-FFF2-40B4-BE49-F238E27FC236}">
                <a16:creationId xmlns:a16="http://schemas.microsoft.com/office/drawing/2014/main" id="{FAEF67E9-B020-6853-D7F0-BC847F2CC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0" r="32570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DDB02-D064-473D-ADC2-52B8CE2E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Technology Comparison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E3781B-7CC2-4B6D-9B4C-1F21151DE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646013"/>
              </p:ext>
            </p:extLst>
          </p:nvPr>
        </p:nvGraphicFramePr>
        <p:xfrm>
          <a:off x="1379023" y="2074436"/>
          <a:ext cx="5659224" cy="290832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837374">
                  <a:extLst>
                    <a:ext uri="{9D8B030D-6E8A-4147-A177-3AD203B41FA5}">
                      <a16:colId xmlns:a16="http://schemas.microsoft.com/office/drawing/2014/main" val="2172069978"/>
                    </a:ext>
                  </a:extLst>
                </a:gridCol>
                <a:gridCol w="1659207">
                  <a:extLst>
                    <a:ext uri="{9D8B030D-6E8A-4147-A177-3AD203B41FA5}">
                      <a16:colId xmlns:a16="http://schemas.microsoft.com/office/drawing/2014/main" val="697564569"/>
                    </a:ext>
                  </a:extLst>
                </a:gridCol>
                <a:gridCol w="1637722">
                  <a:extLst>
                    <a:ext uri="{9D8B030D-6E8A-4147-A177-3AD203B41FA5}">
                      <a16:colId xmlns:a16="http://schemas.microsoft.com/office/drawing/2014/main" val="435867678"/>
                    </a:ext>
                  </a:extLst>
                </a:gridCol>
                <a:gridCol w="1524921">
                  <a:extLst>
                    <a:ext uri="{9D8B030D-6E8A-4147-A177-3AD203B41FA5}">
                      <a16:colId xmlns:a16="http://schemas.microsoft.com/office/drawing/2014/main" val="3302563444"/>
                    </a:ext>
                  </a:extLst>
                </a:gridCol>
              </a:tblGrid>
              <a:tr h="488158">
                <a:tc>
                  <a:txBody>
                    <a:bodyPr/>
                    <a:lstStyle/>
                    <a:p>
                      <a:endParaRPr lang="en-IE" sz="1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4071" marR="103132" marT="103132" marB="10313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Microsoft Excel</a:t>
                      </a:r>
                      <a:endParaRPr lang="en-IE" sz="1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4071" marR="103132" marT="103132" marB="10313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Power BI</a:t>
                      </a:r>
                      <a:endParaRPr lang="en-IE" sz="1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4071" marR="103132" marT="103132" marB="10313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Tableau</a:t>
                      </a:r>
                      <a:endParaRPr lang="en-IE" sz="1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4071" marR="103132" marT="103132" marB="10313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518469"/>
                  </a:ext>
                </a:extLst>
              </a:tr>
              <a:tr h="1210082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Pros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Data manipulation is easy to alter visualization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Quick and easy to make visualizations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Can handle huge volume of data with speed 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74228"/>
                  </a:ext>
                </a:extLst>
              </a:tr>
              <a:tr h="1210082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Cons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Updating do not occur in real-time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Slows down while handling large data volumes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Expensive comparing to other tools available</a:t>
                      </a:r>
                      <a:endParaRPr lang="en-IE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071" marR="103132" marT="103132" marB="103132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81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90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B177358-22F4-2175-567F-049BC06A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1401" b="4313"/>
          <a:stretch/>
        </p:blipFill>
        <p:spPr>
          <a:xfrm>
            <a:off x="20" y="-111865"/>
            <a:ext cx="12191980" cy="6859300"/>
          </a:xfrm>
          <a:prstGeom prst="rect">
            <a:avLst/>
          </a:prstGeom>
        </p:spPr>
      </p:pic>
      <p:sp>
        <p:nvSpPr>
          <p:cNvPr id="58" name="Rectangle 51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19E73-880F-42EA-83C2-D5B41030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8054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Future Recommendation</a:t>
            </a:r>
          </a:p>
        </p:txBody>
      </p:sp>
      <p:pic>
        <p:nvPicPr>
          <p:cNvPr id="14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78A0D8-1FF3-4D07-9D8F-539D3A8BF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88733" y="2593910"/>
            <a:ext cx="6366933" cy="2951715"/>
          </a:xfrm>
        </p:spPr>
      </p:pic>
    </p:spTree>
    <p:extLst>
      <p:ext uri="{BB962C8B-B14F-4D97-AF65-F5344CB8AC3E}">
        <p14:creationId xmlns:p14="http://schemas.microsoft.com/office/powerpoint/2010/main" val="19679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311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Franklin Gothic Book</vt:lpstr>
      <vt:lpstr>Times New Roman</vt:lpstr>
      <vt:lpstr>Crop</vt:lpstr>
      <vt:lpstr>E-commerce Sales &amp; Returns Analysis</vt:lpstr>
      <vt:lpstr>Contents</vt:lpstr>
      <vt:lpstr>About Data</vt:lpstr>
      <vt:lpstr>Research Questions</vt:lpstr>
      <vt:lpstr>                                                      DATA PREPARATION     </vt:lpstr>
      <vt:lpstr>PowerPoint Presentation</vt:lpstr>
      <vt:lpstr>PowerPoint Presentation</vt:lpstr>
      <vt:lpstr>Technology Comparison</vt:lpstr>
      <vt:lpstr>Future Recommendation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Supermarket Analysis</dc:title>
  <dc:creator>Aakash Abhaykumar Shah</dc:creator>
  <cp:lastModifiedBy>Nishant Verma</cp:lastModifiedBy>
  <cp:revision>23</cp:revision>
  <dcterms:created xsi:type="dcterms:W3CDTF">2020-05-14T21:06:35Z</dcterms:created>
  <dcterms:modified xsi:type="dcterms:W3CDTF">2022-03-22T21:24:14Z</dcterms:modified>
</cp:coreProperties>
</file>